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9" r:id="rId6"/>
    <p:sldId id="270" r:id="rId7"/>
    <p:sldId id="271" r:id="rId8"/>
    <p:sldId id="272" r:id="rId9"/>
    <p:sldId id="268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3C05D6-378B-4675-AF4B-70C4C3579998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CD40EE-9CEA-4EE5-8F9A-5990BCDDF5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7572428" cy="3571900"/>
          </a:xfrm>
        </p:spPr>
        <p:txBody>
          <a:bodyPr/>
          <a:lstStyle/>
          <a:p>
            <a:pPr algn="ctr"/>
            <a:br>
              <a:rPr lang="ru-RU" b="0" dirty="0"/>
            </a:br>
            <a:br>
              <a:rPr lang="ru-RU" b="0" dirty="0"/>
            </a:br>
            <a:br>
              <a:rPr lang="ru-RU" b="0" dirty="0"/>
            </a:br>
            <a:br>
              <a:rPr lang="ru-RU" b="0" dirty="0"/>
            </a:br>
            <a:br>
              <a:rPr lang="ru-RU" b="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714884"/>
            <a:ext cx="4786346" cy="1643074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sz="5100" b="1" i="1" dirty="0">
              <a:solidFill>
                <a:schemeClr val="tx1"/>
              </a:solidFill>
            </a:endParaRPr>
          </a:p>
          <a:p>
            <a:pPr algn="r"/>
            <a:endParaRPr lang="ru-RU" sz="5100" b="1" i="1" dirty="0">
              <a:solidFill>
                <a:schemeClr val="tx1"/>
              </a:solidFill>
            </a:endParaRPr>
          </a:p>
          <a:p>
            <a:pPr algn="r"/>
            <a:r>
              <a:rPr lang="ru-RU" sz="7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педагог-психолог </a:t>
            </a:r>
          </a:p>
          <a:p>
            <a:pPr algn="r"/>
            <a:r>
              <a:rPr lang="ru-RU" sz="7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Алимова Е.О.</a:t>
            </a:r>
          </a:p>
          <a:p>
            <a:pPr algn="r"/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13cb2ca9-67af-5978-af92-750e89829bcd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0"/>
            <a:ext cx="8643966" cy="45380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курения и «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вейпинга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72505"/>
            <a:ext cx="8929718" cy="6585495"/>
          </a:xfr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4" name="Содержимое 3" descr="56003913-682c-ffca-c96e-9eba0ae2d6e9_news_lang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30" y="1554163"/>
            <a:ext cx="7241539" cy="4525962"/>
          </a:xfr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86742" cy="17144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br>
              <a:rPr lang="ru-RU" sz="2800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7eaad1e2d101e829366967839bc1bad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8286807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</a:t>
            </a:r>
          </a:p>
        </p:txBody>
      </p:sp>
      <p:pic>
        <p:nvPicPr>
          <p:cNvPr id="5" name="Содержимое 4" descr="5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43718"/>
            <a:ext cx="8143932" cy="5658174"/>
          </a:xfrm>
          <a:effectLst>
            <a:softEdge rad="63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714348" y="428604"/>
            <a:ext cx="1785950" cy="42862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ИЛИ ГАДОСТЬ?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3FE2_tmc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697281" cy="50895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ВСЕМ ИЗВЕСТНЫЙ НИКОТИН</a:t>
            </a:r>
          </a:p>
        </p:txBody>
      </p:sp>
      <p:pic>
        <p:nvPicPr>
          <p:cNvPr id="4" name="Содержимое 3" descr="scale_12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96792"/>
            <a:ext cx="8557496" cy="5533478"/>
          </a:xfr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ОПРАВДАНА ЛИ АЛЬТЕРНАТИВА?</a:t>
            </a:r>
          </a:p>
        </p:txBody>
      </p:sp>
      <p:pic>
        <p:nvPicPr>
          <p:cNvPr id="4" name="Содержимое 3" descr="Screenshot_20230326_201837_M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583598" cy="5560568"/>
          </a:xfr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РАСПРОСТРАННЕНЫЕ МИФЫ</a:t>
            </a:r>
          </a:p>
        </p:txBody>
      </p:sp>
      <p:pic>
        <p:nvPicPr>
          <p:cNvPr id="4" name="Содержимое 3" descr="2019-03-06_13-21-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17" y="836911"/>
            <a:ext cx="8776912" cy="5929330"/>
          </a:xfr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ВЫБИРАТЬ ТЕБЕ!</a:t>
            </a:r>
          </a:p>
        </p:txBody>
      </p:sp>
      <p:pic>
        <p:nvPicPr>
          <p:cNvPr id="4" name="Содержимое 3" descr="02.10.24 Табак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928670"/>
            <a:ext cx="8743775" cy="5715040"/>
          </a:xfr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239000" cy="10715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ПОМНИ!!!</a:t>
            </a:r>
          </a:p>
        </p:txBody>
      </p:sp>
      <p:pic>
        <p:nvPicPr>
          <p:cNvPr id="4" name="Содержимое 3" descr="eced8fcd-314f-5bf8-9b83-8557f60a02d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97" y="1554162"/>
            <a:ext cx="8659386" cy="4875234"/>
          </a:xfrm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     </vt:lpstr>
      <vt:lpstr> </vt:lpstr>
      <vt:lpstr>А так же</vt:lpstr>
      <vt:lpstr>РАДОСТЬ ИЛИ ГАДОСТЬ?</vt:lpstr>
      <vt:lpstr>ВСЕМ ИЗВЕСТНЫЙ НИКОТИН</vt:lpstr>
      <vt:lpstr>ОПРАВДАНА ЛИ АЛЬТЕРНАТИВА?</vt:lpstr>
      <vt:lpstr>РАСПРОСТРАННЕНЫЕ МИФЫ</vt:lpstr>
      <vt:lpstr>ВЫБИРАТЬ ТЕБЕ!</vt:lpstr>
      <vt:lpstr> ПОМНИ!!!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«Рекомендации по Профилактике РИСКОВ АУТОДЕСТРУКТИВНОГО ПОВЕДЕНИЯ  ПОДРОСТКОВ»</dc:title>
  <dc:creator>panin</dc:creator>
  <cp:lastModifiedBy>Shesterin Dmitry</cp:lastModifiedBy>
  <cp:revision>28</cp:revision>
  <dcterms:created xsi:type="dcterms:W3CDTF">2025-01-23T19:49:00Z</dcterms:created>
  <dcterms:modified xsi:type="dcterms:W3CDTF">2026-02-04T07:53:13Z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556EE0D463454D148060E384D618987D_12</vt:lpwstr>
  </property>
  <property fmtid="{D5CDD505-2E9C-101B-9397-08002B2CF9AE}" pid="3" name="KSOProductBuildVer">
    <vt:lpwstr>1049-12.2.0.20326</vt:lpwstr>
  </property>
</Properties>
</file>