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6" r:id="rId7"/>
    <p:sldId id="265" r:id="rId8"/>
    <p:sldId id="267" r:id="rId9"/>
    <p:sldId id="26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0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pmsorel.ru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2143116"/>
            <a:ext cx="6929486" cy="2357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 ПАТРИОТИЗМА  У  ДЕТЕЙ  С ОСОБЫМИ  ОБРАЗОВАТЕЛЬНЫМИ ПОТРЕБНОСТЯМИ  ЧЕРЕЗ  ПРОВЕДЕНИЕ </a:t>
            </a:r>
            <a:r>
              <a:rPr lang="ru-RU" sz="24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МАССОВЫХ  </a:t>
            </a:r>
            <a:r>
              <a:rPr lang="ru-RU" sz="24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эмблема цент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060253" cy="18101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42853"/>
            <a:ext cx="6500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ОРЛОВСКОЙ ОБЛАСТИ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ДЕТЕЙ, НУЖДАЮЩИХСЯ В ПСИХОЛОГО-ПЕДАГОГИЧЕСКОЙ, МЕДИЦИНСКОЙ И СОЦИАЛЬНОЙ ПОМОЩИ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«ОРЛОВСКИЙ РЕГИОНАЛЬНЫЙ ЦЕНТР ПСИХОЛОГО-ПЕДАГОГИЧЕСКОЙ, МЕДИЦИНСКОЙ И СОЦИАЛЬНОЙ ПОМОЩИ»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(БУ ОО «ППМС-ЦЕНТР»)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4643446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Выступление: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Андреева В. М., методист 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БУ ОО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ППМС-центр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600076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Орел, 2022 г.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СПС\Desktop\cen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85926"/>
            <a:ext cx="3855658" cy="28934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357562"/>
            <a:ext cx="5000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 3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02043, Россия, Орёл, ул. Автовокзальная, д.22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тел./факс: 8-(4862) 77-22-97, 77-54-01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тел: 8-(4862) 72-51-32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http://ppmsorel.ru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работы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 понедельник-суббота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14353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не значит только одна любовь к своей родине. Это гораздо больше… Это – сознание своей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неотъемленности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родины  и неотъемлемое переживание вместе с ней ее счастливых и ее несчастных дней.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/Алексей Николаевич Толстой/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7" name="Picture 2" descr="C:\Users\СПС\Desktop\1641211912_84-flomaster-club-p-risunok-na-temu-semeinii-prazdnik-krasivie-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5"/>
            <a:ext cx="3446562" cy="2608463"/>
          </a:xfrm>
          <a:prstGeom prst="rect">
            <a:avLst/>
          </a:prstGeom>
          <a:noFill/>
        </p:spPr>
      </p:pic>
      <p:pic>
        <p:nvPicPr>
          <p:cNvPr id="8" name="Picture 3" descr="C:\Users\СПС\Desktop\257704ab-ec92-5ed3-a264-9d4534e5692f.jpg"/>
          <p:cNvPicPr>
            <a:picLocks noChangeAspect="1" noChangeArrowheads="1"/>
          </p:cNvPicPr>
          <p:nvPr/>
        </p:nvPicPr>
        <p:blipFill>
          <a:blip r:embed="rId3"/>
          <a:srcRect l="3699" t="3556" r="4839"/>
          <a:stretch>
            <a:fillRect/>
          </a:stretch>
        </p:blipFill>
        <p:spPr bwMode="auto">
          <a:xfrm>
            <a:off x="4929190" y="3929065"/>
            <a:ext cx="3571900" cy="266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4786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С ОСОБЫМИ ОБРАЗОВАТЕЛЬНЫМИ </a:t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ПОТРЕБНОСТЯМИ: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–ИНВАЛИДЫ, КОТОРЫЕ ОБУЧАЮТСЯ  В РЕСУРСНОМ  ЦЕНТРЕ ДИСТАНЦИОННОГО ОБРАЗОВАНИЯ;</a:t>
            </a:r>
            <a:b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ОГРАНИЧЕННЫМИ ВОЗМОЖНОСТЯМИ ЗДОРОВЬЯ;</a:t>
            </a:r>
            <a:b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ВОСПИТАННИКИ ИНТЕРНАТНЫХ ОРГАНИЗАЦИЙ.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Содержимое 5" descr="фyhh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786322"/>
            <a:ext cx="8858280" cy="20716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РАБОТЫ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ПАТРИОТИЧЕСКОМУ ВОСПИТАНИЮ: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50072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КОНКУРСЫ СТИХОТВОРЕНИЙ, ПЕСЕН, РИСУНКОВ, ПЛАКАТОВ, ПРОЕКТОВ;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ФЕСТИВАЛИ;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ТУРИСТИЧЕСКИЕ СЛЕТЫ;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КОНФЕРЕНЦИИ И ОНЛАЙН-КОНФЕРЕНЦИИ;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ИНТЕРЕСНЫМИ ЛЮДЬМИ И ВЕТЕРАНАМИ;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 ПО ПАМЯТНЫМ МЕСТАМ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DSC05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841" y="2000240"/>
            <a:ext cx="187915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SC05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36565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ПС\Desktop\Объектив1\ОБЪЕКТИВ 8\IMG_3083.JPG"/>
          <p:cNvPicPr/>
          <p:nvPr/>
        </p:nvPicPr>
        <p:blipFill>
          <a:blip r:embed="rId4" cstate="print"/>
          <a:srcRect r="5989"/>
          <a:stretch>
            <a:fillRect/>
          </a:stretch>
        </p:blipFill>
        <p:spPr bwMode="auto">
          <a:xfrm>
            <a:off x="4643438" y="4214818"/>
            <a:ext cx="3279999" cy="235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ФЕСТИВАЛЬ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«КРЕПКА СЕМЬЯ, КРЕПКА РОССИЯ»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«ЛЮБОВЬ К РОДИНЕ НАЧИНАЕТСЯ С СЕМЬИ»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/ФРЭНСИС БЭКОН/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СПС\Desktop\_MG_71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ПС\Desktop\_MG_72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643446"/>
            <a:ext cx="28574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ПС\Desktop\_MG_72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428868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ПС\Desktop\_MG_72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643446"/>
            <a:ext cx="30003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ПС\Desktop\_MG_72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43446"/>
            <a:ext cx="30003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001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ФЕСТИВАЛЯ КОНКУРС ПЛАКАТОВ</a:t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«СЕМЬЯ ГЛАЗАМИ ПОДРОСТКОВ»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СПС\Desktop\_MG_7149.JPG"/>
          <p:cNvPicPr>
            <a:picLocks noGrp="1"/>
          </p:cNvPicPr>
          <p:nvPr>
            <p:ph idx="1"/>
          </p:nvPr>
        </p:nvPicPr>
        <p:blipFill>
          <a:blip r:embed="rId2" cstate="print"/>
          <a:srcRect l="6667" t="21622" r="10000" b="5405"/>
          <a:stretch>
            <a:fillRect/>
          </a:stretch>
        </p:blipFill>
        <p:spPr bwMode="auto">
          <a:xfrm>
            <a:off x="142844" y="1000108"/>
            <a:ext cx="20717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ПС\Desktop\_MG_7159.JPG"/>
          <p:cNvPicPr/>
          <p:nvPr/>
        </p:nvPicPr>
        <p:blipFill>
          <a:blip r:embed="rId3" cstate="print"/>
          <a:srcRect l="4374" t="11469" r="15385" b="13078"/>
          <a:stretch>
            <a:fillRect/>
          </a:stretch>
        </p:blipFill>
        <p:spPr bwMode="auto">
          <a:xfrm>
            <a:off x="7000892" y="1000108"/>
            <a:ext cx="19288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ПС\Desktop\_MG_7158.JPG"/>
          <p:cNvPicPr/>
          <p:nvPr/>
        </p:nvPicPr>
        <p:blipFill>
          <a:blip r:embed="rId4" cstate="print"/>
          <a:srcRect l="8364" t="16478" r="9697" b="4685"/>
          <a:stretch>
            <a:fillRect/>
          </a:stretch>
        </p:blipFill>
        <p:spPr bwMode="auto">
          <a:xfrm>
            <a:off x="2428860" y="1000108"/>
            <a:ext cx="2000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ПС\Desktop\Крепка семья, крепка Россия\_MG_7153.JPG"/>
          <p:cNvPicPr/>
          <p:nvPr/>
        </p:nvPicPr>
        <p:blipFill>
          <a:blip r:embed="rId5" cstate="print"/>
          <a:srcRect l="11018" t="27442" r="18815" b="7752"/>
          <a:stretch>
            <a:fillRect/>
          </a:stretch>
        </p:blipFill>
        <p:spPr bwMode="auto">
          <a:xfrm>
            <a:off x="4643438" y="1000108"/>
            <a:ext cx="2000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ПС\Desktop\_MG_7161.JPG"/>
          <p:cNvPicPr/>
          <p:nvPr/>
        </p:nvPicPr>
        <p:blipFill>
          <a:blip r:embed="rId6" cstate="print"/>
          <a:srcRect l="8136" t="10962" r="12620" b="4423"/>
          <a:stretch>
            <a:fillRect/>
          </a:stretch>
        </p:blipFill>
        <p:spPr bwMode="auto">
          <a:xfrm>
            <a:off x="642910" y="4071942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ПС\Desktop\_MG_7160.JPG"/>
          <p:cNvPicPr/>
          <p:nvPr/>
        </p:nvPicPr>
        <p:blipFill>
          <a:blip r:embed="rId7" cstate="print"/>
          <a:srcRect l="6730" t="8462" r="9940" b="1538"/>
          <a:stretch>
            <a:fillRect/>
          </a:stretch>
        </p:blipFill>
        <p:spPr bwMode="auto">
          <a:xfrm>
            <a:off x="5072066" y="4071942"/>
            <a:ext cx="34451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ТУРИСТИЧЕСКИЙ СЛЕТ: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КРИВЦОВСКИЙ МЕМОРИАЛ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СПС\Desktop\02-300x22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ПС\Desktop\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00174"/>
            <a:ext cx="60007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ПС\Desktop\IMG_0416-300x22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СПС\Desktop\IMG_0393-300x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857628"/>
            <a:ext cx="2786082" cy="2089562"/>
          </a:xfrm>
          <a:prstGeom prst="rect">
            <a:avLst/>
          </a:prstGeom>
          <a:noFill/>
        </p:spPr>
      </p:pic>
      <p:pic>
        <p:nvPicPr>
          <p:cNvPr id="2051" name="Picture 3" descr="C:\Users\СПС\Desktop\IMG_0361-300x2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143380"/>
            <a:ext cx="257176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ПРАЗДНИК НА ЗНАМЕНСКОЙ      БОГАТЫРСКОЙ ЗАСТАВЕ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ПС\Desktop\DSC06321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2180412" cy="2000264"/>
          </a:xfrm>
          <a:prstGeom prst="rect">
            <a:avLst/>
          </a:prstGeom>
          <a:noFill/>
        </p:spPr>
      </p:pic>
      <p:pic>
        <p:nvPicPr>
          <p:cNvPr id="3075" name="Picture 3" descr="C:\Users\СПС\Desktop\DSC06557-150x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14488"/>
            <a:ext cx="1928826" cy="1928826"/>
          </a:xfrm>
          <a:prstGeom prst="rect">
            <a:avLst/>
          </a:prstGeom>
          <a:noFill/>
        </p:spPr>
      </p:pic>
      <p:pic>
        <p:nvPicPr>
          <p:cNvPr id="3076" name="Picture 4" descr="C:\Users\СПС\Desktop\DSC06357-150x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2000264" cy="2000264"/>
          </a:xfrm>
          <a:prstGeom prst="rect">
            <a:avLst/>
          </a:prstGeom>
          <a:noFill/>
        </p:spPr>
      </p:pic>
      <p:pic>
        <p:nvPicPr>
          <p:cNvPr id="3077" name="Picture 5" descr="C:\Users\СПС\Desktop\DSC06541-e1654696264638-150x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714488"/>
            <a:ext cx="2000264" cy="2000264"/>
          </a:xfrm>
          <a:prstGeom prst="rect">
            <a:avLst/>
          </a:prstGeom>
          <a:noFill/>
        </p:spPr>
      </p:pic>
      <p:pic>
        <p:nvPicPr>
          <p:cNvPr id="3078" name="Picture 6" descr="C:\Users\СПС\Desktop\DSC06586-150x1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714752"/>
            <a:ext cx="2071702" cy="2071702"/>
          </a:xfrm>
          <a:prstGeom prst="rect">
            <a:avLst/>
          </a:prstGeom>
          <a:noFill/>
        </p:spPr>
      </p:pic>
      <p:pic>
        <p:nvPicPr>
          <p:cNvPr id="3079" name="Picture 7" descr="C:\Users\СПС\Desktop\DSC06594-e1654696249162-150x1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4143380"/>
            <a:ext cx="2071702" cy="2071702"/>
          </a:xfrm>
          <a:prstGeom prst="rect">
            <a:avLst/>
          </a:prstGeom>
          <a:noFill/>
        </p:spPr>
      </p:pic>
      <p:pic>
        <p:nvPicPr>
          <p:cNvPr id="3080" name="Picture 8" descr="C:\Users\СПС\Desktop\DSC06669-150x1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857628"/>
            <a:ext cx="2071702" cy="2071702"/>
          </a:xfrm>
          <a:prstGeom prst="rect">
            <a:avLst/>
          </a:prstGeom>
          <a:noFill/>
        </p:spPr>
      </p:pic>
      <p:pic>
        <p:nvPicPr>
          <p:cNvPr id="3081" name="Picture 9" descr="C:\Users\СПС\Desktop\DSC06426-150x15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421481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ДЕТСКО-ЮНОШЕСКАЯ ВИДЕОКОНФЕРЕНЦИЯ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«ЛАБИРИНТЫ ЖИЗНИ»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ppmsorel.ru/data/uploads/news/19042022/life_lab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6439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156</Words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Патриотизм – это не значит только одна любовь к своей родине. Это гораздо больше… Это – сознание своей неотъемленности от родины  и неотъемлемое переживание вместе с ней ее счастливых и ее несчастных дней.                                                /Алексей Николаевич Толстой/   </vt:lpstr>
      <vt:lpstr>   ДЕТИ С ОСОБЫМИ ОБРАЗОВАТЕЛЬНЫМИ  ПОТРЕБНОСТЯМИ:   -  ДЕТИ –ИНВАЛИДЫ, КОТОРЫЕ ОБУЧАЮТСЯ  В РЕСУРСНОМ  ЦЕНТРЕ ДИСТАНЦИОННОГО ОБРАЗОВАНИЯ;  -  ДЕТИ С ОГРАНИЧЕННЫМИ ВОЗМОЖНОСТЯМИ ЗДОРОВЬЯ;  - ВОСПИТАННИКИ ИНТЕРНАТНЫХ ОРГАНИЗАЦИЙ.     </vt:lpstr>
      <vt:lpstr>ФОРМЫ РАБОТЫ  ПО ПАТРИОТИЧЕСКОМУ ВОСПИТАНИЮ:</vt:lpstr>
      <vt:lpstr>ФЕСТИВАЛЬ «КРЕПКА СЕМЬЯ, КРЕПКА РОССИЯ»</vt:lpstr>
      <vt:lpstr>В РАМКАХ ФЕСТИВАЛЯ КОНКУРС ПЛАКАТОВ «СЕМЬЯ ГЛАЗАМИ ПОДРОСТКОВ» </vt:lpstr>
      <vt:lpstr>ТУРИСТИЧЕСКИЙ СЛЕТ: КРИВЦОВСКИЙ МЕМОРИАЛ</vt:lpstr>
      <vt:lpstr>ПРАЗДНИК НА ЗНАМЕНСКОЙ      БОГАТЫРСКОЙ ЗАСТАВЕ</vt:lpstr>
      <vt:lpstr>ДЕТСКО-ЮНОШЕСКАЯ ВИДЕОКОНФЕРЕНЦИЯ  «ЛАБИРИНТЫ ЖИЗНИ»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СПС</cp:lastModifiedBy>
  <cp:revision>49</cp:revision>
  <dcterms:created xsi:type="dcterms:W3CDTF">2020-08-26T07:00:14Z</dcterms:created>
  <dcterms:modified xsi:type="dcterms:W3CDTF">2022-11-21T08:56:34Z</dcterms:modified>
</cp:coreProperties>
</file>