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255"/>
    <a:srgbClr val="5D4D97"/>
    <a:srgbClr val="332319"/>
    <a:srgbClr val="97000B"/>
    <a:srgbClr val="006CFF"/>
    <a:srgbClr val="0041B6"/>
    <a:srgbClr val="F9D600"/>
    <a:srgbClr val="324057"/>
    <a:srgbClr val="007CCE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1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4ECE9-FC30-4396-8635-9FF0B6E8F9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A467-F07F-4584-B624-8E599ED8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7" y="157317"/>
            <a:ext cx="2169495" cy="190612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63115" y="601363"/>
            <a:ext cx="6367848" cy="2792628"/>
          </a:xfrm>
        </p:spPr>
        <p:txBody>
          <a:bodyPr>
            <a:noAutofit/>
          </a:bodyPr>
          <a:lstStyle/>
          <a:p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Статистическое исследование информированности подростков об экстремизме и терроризме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07476" y="4843849"/>
            <a:ext cx="3206578" cy="1847335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БУ ОО «Орловский региональный центр психолого-педагогической, медицинской и социальной помощи»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педагог-психолог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Трухина А.А.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Орел, 2022г.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нне графики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113" y="667265"/>
            <a:ext cx="7869237" cy="52836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32" y="790831"/>
            <a:ext cx="7718854" cy="5173363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нне графи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411" y="823784"/>
            <a:ext cx="7908324" cy="49344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нне графики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3784" y="626076"/>
            <a:ext cx="7724518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нне графики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6162" y="766120"/>
            <a:ext cx="7562335" cy="5000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нне графики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4357" y="889685"/>
            <a:ext cx="7850660" cy="52557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нне графи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027" y="922638"/>
            <a:ext cx="7900087" cy="53463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нне графи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120" y="815546"/>
            <a:ext cx="7710616" cy="50662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нне графи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113" y="807308"/>
            <a:ext cx="8184849" cy="519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33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  Статистическое исследование информированности подростков об экстремизме и терроризме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Shesterin Dmitry</cp:lastModifiedBy>
  <cp:revision>134</cp:revision>
  <dcterms:created xsi:type="dcterms:W3CDTF">2016-11-18T14:12:19Z</dcterms:created>
  <dcterms:modified xsi:type="dcterms:W3CDTF">2022-04-19T12:12:25Z</dcterms:modified>
</cp:coreProperties>
</file>