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56E7-64FC-4958-BE93-A557DA58F50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ЛЯЛЯ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6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36198" y="404664"/>
            <a:ext cx="71815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страна - 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-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144000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59766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главное богатство России – это ее люди. 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Россия – многонациональная страна.</a:t>
            </a:r>
          </a:p>
        </p:txBody>
      </p:sp>
    </p:spTree>
  </p:cSld>
  <p:clrMapOvr>
    <a:masterClrMapping/>
  </p:clrMapOvr>
  <p:transition spd="med">
    <p:plus/>
    <p:sndAc>
      <p:stSnd>
        <p:snd r:embed="rId2" name="гимн 3с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роприятия в Москве на День России ( 12 мая) 2013 г. Афиша Москва Единая справочн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557338"/>
            <a:ext cx="43926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64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12 июня в Российской Федерации отмечается один из самых молодых государственных праздников нашей страны - День России.</a:t>
            </a:r>
            <a:br>
              <a:rPr lang="ru-RU" sz="28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0" y="5157788"/>
            <a:ext cx="91440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12 июня  1990 года была принята Декларация о государственном суверенитете Российской Федерации .Это значит, что Россия является свободным и независимым государством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5013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57192"/>
            <a:ext cx="70400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Федерация </a:t>
            </a:r>
          </a:p>
          <a:p>
            <a:pPr algn="ctr">
              <a:defRPr/>
            </a:pPr>
            <a:r>
              <a:rPr lang="ru-RU" sz="4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(РФ)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-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90610" y="6027003"/>
            <a:ext cx="33954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17млн. км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8907475_bfoto_ru_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9613"/>
            <a:ext cx="91440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750917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Восточно-европейская равнина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f_1468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850"/>
            <a:ext cx="9396413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02012" y="6273225"/>
            <a:ext cx="98021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Уральские и Кавказские горы (Эльбрус -5642м)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198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38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5798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Сибирская тайга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6" descr="27756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867568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6334780"/>
            <a:ext cx="440082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Черноморские курорты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1-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  <p:sndAc>
      <p:stSnd>
        <p:snd r:embed="rId2" name="птицы 2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ЛЯЛЯ</vt:lpstr>
      <vt:lpstr>Презентация PowerPoint</vt:lpstr>
      <vt:lpstr>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ЛЯЛЯ</dc:title>
  <dc:creator>ольга</dc:creator>
  <cp:lastModifiedBy>123</cp:lastModifiedBy>
  <cp:revision>6</cp:revision>
  <dcterms:created xsi:type="dcterms:W3CDTF">2015-12-11T19:03:37Z</dcterms:created>
  <dcterms:modified xsi:type="dcterms:W3CDTF">2020-06-05T08:06:06Z</dcterms:modified>
</cp:coreProperties>
</file>