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72" r:id="rId6"/>
    <p:sldId id="263" r:id="rId7"/>
    <p:sldId id="269" r:id="rId8"/>
    <p:sldId id="271" r:id="rId9"/>
    <p:sldId id="266" r:id="rId10"/>
    <p:sldId id="267" r:id="rId11"/>
    <p:sldId id="262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шаблоны презентаций\Вариант4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БЮДЖЕТНОЕ УЧРЕЖДЕНИЕ ОРЛОВСКОЙ ОБЛАСТИ</a:t>
            </a:r>
            <a:br>
              <a:rPr lang="ru-RU" sz="1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ДЛЯ ДЕТЕЙ, НУЖДАЮЩИХСЯ В ПСИХОЛОГО-ПЕДАГОГИЧЕСКОЙ, МЕДИЦИНСКОЙ И СОЦИАЛЬНОЙ ПОМОЩИ</a:t>
            </a:r>
            <a:br>
              <a:rPr lang="ru-RU" sz="1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«ОРЛОВСКИЙ РЕГИОНАЛЬНЫЙ ЦЕНТР ПСИХОЛОГО-ПЕДАГОГИЧЕСКОЙ, МЕДИЦИНСКОЙ И СОЦИАЛЬНОЙ ПОМОЩИ»</a:t>
            </a:r>
            <a:br>
              <a:rPr lang="ru-RU" sz="1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(БУОО «ППМС-ЦЕНТР»)</a:t>
            </a:r>
            <a:br>
              <a:rPr lang="ru-RU" sz="12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1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00800" cy="4067188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«Использование метода мозжечковой стимуляции в коррекционно-развивающей работе с детьми с ЗПР».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результатам инновационно-творческой деятельности) </a:t>
            </a:r>
          </a:p>
          <a:p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300" b="1" dirty="0">
                <a:solidFill>
                  <a:srgbClr val="002060"/>
                </a:solidFill>
              </a:rPr>
              <a:t>Учитель-дефектолог,</a:t>
            </a:r>
          </a:p>
          <a:p>
            <a:pPr algn="r"/>
            <a:r>
              <a:rPr lang="ru-RU" sz="1300" b="1" dirty="0" err="1">
                <a:solidFill>
                  <a:srgbClr val="002060"/>
                </a:solidFill>
              </a:rPr>
              <a:t>Харнавцова</a:t>
            </a:r>
            <a:r>
              <a:rPr lang="ru-RU" sz="1300" b="1" dirty="0">
                <a:solidFill>
                  <a:srgbClr val="002060"/>
                </a:solidFill>
              </a:rPr>
              <a:t> М.Е.</a:t>
            </a:r>
          </a:p>
          <a:p>
            <a:r>
              <a:rPr lang="ru-RU" sz="1500" b="1" dirty="0">
                <a:solidFill>
                  <a:srgbClr val="002060"/>
                </a:solidFill>
              </a:rPr>
              <a:t>Орёл-2020г.</a:t>
            </a:r>
            <a:endParaRPr lang="ru-RU" sz="15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52127"/>
          </a:xfrm>
        </p:spPr>
        <p:txBody>
          <a:bodyPr>
            <a:noAutofit/>
          </a:bodyPr>
          <a:lstStyle/>
          <a:p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Актуальные программы мозжечковой стимуляции </a:t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000108"/>
            <a:ext cx="7200800" cy="4286280"/>
          </a:xfrm>
        </p:spPr>
        <p:txBody>
          <a:bodyPr>
            <a:normAutofit/>
          </a:bodyPr>
          <a:lstStyle/>
          <a:p>
            <a:pPr lvl="0" algn="just" fontAlgn="base">
              <a:lnSpc>
                <a:spcPct val="110000"/>
              </a:lnSpc>
              <a:spcBef>
                <a:spcPts val="0"/>
              </a:spcBef>
            </a:pPr>
            <a:r>
              <a:rPr lang="ru-RU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Фрэнка </a:t>
            </a:r>
            <a:r>
              <a:rPr lang="ru-RU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Бильгоу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«Прорыв в обучении»</a:t>
            </a: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использованием разработанной им балансировочной доски и комплекса оборудования </a:t>
            </a:r>
            <a:r>
              <a:rPr lang="ru-RU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Balametrics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</a:pP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</a:pP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Мозжечковая стимуляция и вестибулярные упражнения с задействованием оборудования из зала сенсорной интеграции (качели, гамаки, батуты, мячи).</a:t>
            </a:r>
          </a:p>
          <a:p>
            <a:pPr algn="just"/>
            <a:endParaRPr lang="ru-RU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706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шаблоны презентаций\Вариант4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появления программы</a:t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1600" b="1" dirty="0"/>
            </a:b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мозжечковой стимуляции, </a:t>
            </a: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создана в США в середине ХХ века.</a:t>
            </a: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основателем стал доктор </a:t>
            </a: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Фрэнк   </a:t>
            </a:r>
            <a:r>
              <a:rPr lang="ru-RU" sz="2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Бильгоу</a:t>
            </a: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который в начале 1960-ых годов,</a:t>
            </a: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будучи учителем в школе,</a:t>
            </a: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заметил, что дети, делающие на </a:t>
            </a: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переменах упражнения на</a:t>
            </a: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равновесие, координацию движений</a:t>
            </a: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развитие зрительно-моторной</a:t>
            </a: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координации, более успешны в</a:t>
            </a: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учебе.</a:t>
            </a: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132856"/>
            <a:ext cx="3712468" cy="282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59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шаблоны презентаций\Вариант4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14290"/>
            <a:ext cx="423969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0" y="2413338"/>
            <a:ext cx="4572000" cy="92332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Ч</a:t>
            </a:r>
          </a:p>
          <a:p>
            <a:endParaRPr lang="ru-RU" b="1" dirty="0"/>
          </a:p>
          <a:p>
            <a:r>
              <a:rPr lang="ru-RU" b="1" dirty="0"/>
              <a:t>то представляет собой мозжечковая стимуляция?</a:t>
            </a:r>
          </a:p>
          <a:p>
            <a:r>
              <a:rPr lang="ru-RU" dirty="0"/>
              <a:t>Мозжечковая стимуляция —это комплекс физических упражнений, направленных на развитие участков мозга, отвечающих за формирование речи, поведения ребенка.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4" b="5164"/>
          <a:stretch>
            <a:fillRect/>
          </a:stretch>
        </p:blipFill>
        <p:spPr>
          <a:xfrm>
            <a:off x="285720" y="2571744"/>
            <a:ext cx="5296211" cy="352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шаблоны презентаций\Вариант4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мозжечок и зачем его стимулировать</a:t>
            </a: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Мозжечок человека содержит больше нервных клеток, чем все остальные отделы головного мозга! Очень долго ученые были убеждены, что мозжечок отвечает за равновесие, координацию движений и движение глаз.</a:t>
            </a: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Однако, в последние десятилетия они пришли к выводу, что мозжечок–ключ практически ко всему! В том числе и к интеллектуальному, речевому и даже к эмоциональному развитию ребенка.</a:t>
            </a: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3768" y="2393149"/>
            <a:ext cx="404465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шаблоны презентаций\Вариант4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мозжечок и зачем его стимулировать</a:t>
            </a: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Мозжечок – это самый быстродействующий механизм в мозге.</a:t>
            </a: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быстро перерабатывает любую информацию, поступающую из других частей мозга и определяет скорость работы всего головного мозга в целом.</a:t>
            </a: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132856"/>
            <a:ext cx="2761112" cy="2068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84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шаблоны презентаций\Вариант4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мозжечок и зачем его стимулировать</a:t>
            </a: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наше тело было сильным, красивым и выносливым, мы делаем зарядку. Чтобы обеспечить нашему мозгу хороший тонус и продлить его молодость, мы также должны делать зарядку.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Познавательные и мыслительные навыки можно улучшить через многократное и четко выстроенное выполнение упражнений на равновесие.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упражнений программы мозжечковой стимуляции позволяет улучшить синхронизацию и взаимодействие полушарий мозга, и, как следствие, взаимодействие вестибулярной, зрительной, тактильной и кинестетической систем.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8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шаблоны презентаций\Вариант4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571480"/>
            <a:ext cx="80010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Мозжечковая стимуляция</a:t>
            </a:r>
          </a:p>
          <a:p>
            <a:pPr algn="ctr"/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специально-подобранный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комплекс упражнений, который позволяет развивать головной мозг, в том числе его участки, отвечающие за формирование высших психических функций.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23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062664" cy="1152127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Симптомы мозжечковой недостаточности:</a:t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124744"/>
            <a:ext cx="7200800" cy="45140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- ребенок с трудом может стоять с закрытыми глазами, вытянув руки вперед;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- ребенок/ подросток/ плохо удерживает равновесие, когда стоит на одной ноге;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- ребенок/ подросток/ демонстрирует плохую координацию движений и много лишних движений;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-у детей с мозжечковой недостаточностью отмечается низкий мышечный тонус, особенно в руках.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46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шаблоны презентаций\Вариант4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357166"/>
            <a:ext cx="82868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 полезна мозжечковая стимуляция: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/>
              <a:t>-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с РАС (расстройство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аутистического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спектра);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-при СДВГ (синдром дефицита внимания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гиперактивность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-при нарушениях внимания (слабая концентрация и удержание внимания);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-при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дисграфии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(нарушения письменной речи),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дислексии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(нарушения чтения);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-при нарушениях координации движений и моторной неловкости;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-при нарушениях почерка;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-ЗПР;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-при быстрой психической возбуждаемости и скорой повышенной утомляемости;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-при речевых расстройствах.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шаблоны презентаций\Вариант4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612845"/>
            <a:ext cx="84296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Тренируя и развивая мозжечок, а также и другие отделы мозга, связанные с ним, улучшаются: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крупная моторика (улучшаются плавность движений, точность, ловкость, осанка, походка);</a:t>
            </a:r>
          </a:p>
          <a:p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-мелкая моторика, зрительно-моторная координация (улучшается почерк, манипулирование мелкими предметами , устраняются эффекты </a:t>
            </a:r>
            <a:r>
              <a:rPr lang="ru-RU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отзеркаливания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букв и цифр, буквы пишутся более ровно и не выходят за пределы строки);</a:t>
            </a:r>
          </a:p>
          <a:p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-улучшаются функции сенсорной интеграции;</a:t>
            </a:r>
          </a:p>
          <a:p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-улучшается произносительная часть речи (четкость звуков, плавность речи);</a:t>
            </a:r>
          </a:p>
          <a:p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-повышается концентрация внимания;</a:t>
            </a:r>
          </a:p>
          <a:p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-улучшаются </a:t>
            </a:r>
            <a:r>
              <a:rPr lang="ru-RU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глазодвигательные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функции, что повышает скорость чтения;</a:t>
            </a:r>
          </a:p>
          <a:p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-повышается скорость мышления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шаблоны презентаций\Вариант4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84784"/>
            <a:ext cx="7772400" cy="4284191"/>
          </a:xfrm>
        </p:spPr>
        <p:txBody>
          <a:bodyPr>
            <a:normAutofit/>
          </a:bodyPr>
          <a:lstStyle/>
          <a:p>
            <a:pPr lvl="0" fontAlgn="base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Средства мозжечковой стимуляции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936103"/>
          </a:xfrm>
        </p:spPr>
        <p:txBody>
          <a:bodyPr>
            <a:noAutofit/>
          </a:bodyPr>
          <a:lstStyle/>
          <a:p>
            <a:pPr algn="ctr"/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928670"/>
            <a:ext cx="8219160" cy="4860781"/>
          </a:xfrm>
        </p:spPr>
      </p:pic>
      <p:sp>
        <p:nvSpPr>
          <p:cNvPr id="6" name="Прямоугольник 5"/>
          <p:cNvSpPr/>
          <p:nvPr/>
        </p:nvSpPr>
        <p:spPr>
          <a:xfrm>
            <a:off x="714348" y="285728"/>
            <a:ext cx="8001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Средства мозжечковой стимуляции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92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889</Words>
  <Application>Microsoft Office PowerPoint</Application>
  <PresentationFormat>Экран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БЮДЖЕТНОЕ УЧРЕЖДЕНИЕ ОРЛОВСКОЙ ОБЛАСТИ ДЛЯ ДЕТЕЙ, НУЖДАЮЩИХСЯ В ПСИХОЛОГО-ПЕДАГОГИЧЕСКОЙ, МЕДИЦИНСКОЙ И СОЦИАЛЬНОЙ ПОМОЩИ «ОРЛОВСКИЙ РЕГИОНАЛЬНЫЙ ЦЕНТР ПСИХОЛОГО-ПЕДАГОГИЧЕСКОЙ, МЕДИЦИНСКОЙ И СОЦИАЛЬНОЙ ПОМОЩИ» (БУОО «ППМС-ЦЕНТР») </vt:lpstr>
      <vt:lpstr>                           Что такое мозжечок и зачем его стимулировать Мозжечок человека содержит больше нервных клеток, чем все остальные отделы головного мозга! Очень долго ученые были убеждены, что мозжечок отвечает за равновесие, координацию движений и движение глаз.        Однако, в последние десятилетия они пришли к выводу, что мозжечок–ключ практически ко всему! В том числе и к интеллектуальному, речевому и даже к эмоциональному развитию ребенка.   </vt:lpstr>
      <vt:lpstr>                                   Что такое мозжечок и зачем его стимулировать  Мозжечок – это самый быстродействующий механизм в мозге.        Он быстро перерабатывает любую информацию, поступающую из других частей мозга и определяет скорость работы всего головного мозга в целом.         </vt:lpstr>
      <vt:lpstr>                                 Что такое мозжечок и зачем его стимулировать  Чтобы наше тело было сильным, красивым и выносливым, мы делаем зарядку. Чтобы обеспечить нашему мозгу хороший тонус и продлить его молодость, мы также должны делать зарядку.  Познавательные и мыслительные навыки можно улучшить через многократное и четко выстроенное выполнение упражнений на равновесие.   Выполнение упражнений программы мозжечковой стимуляции позволяет улучшить синхронизацию и взаимодействие полушарий мозга, и, как следствие, взаимодействие вестибулярной, зрительной, тактильной и кинестетической систем.       </vt:lpstr>
      <vt:lpstr>Презентация PowerPoint</vt:lpstr>
      <vt:lpstr>Симптомы мозжечковой недостаточности: </vt:lpstr>
      <vt:lpstr>Презентация PowerPoint</vt:lpstr>
      <vt:lpstr>Презентация PowerPoint</vt:lpstr>
      <vt:lpstr>Средства мозжечковой стимуляции</vt:lpstr>
      <vt:lpstr>   Актуальные программы мозжечковой стимуляции     </vt:lpstr>
      <vt:lpstr>                                      История появления программы   Программа мозжечковой стимуляции,  создана в США в середине ХХ века.    Ее основателем стал доктор  Фрэнк   Бильгоу,  который в начале 1960-ых годов,  будучи учителем в школе,  заметил, что дети, делающие на  переменах упражнения на  равновесие, координацию движений  и развитие зрительно-моторной  координации, более успешны в  учебе.      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УЧРЕЖДЕНИЕ ОРЛОВСКОЙ ОБЛАСТИ ДЛЯ ДЕТЕЙ, НУЖДАЮЩИХСЯ В ПСИХОЛОГО-ПЕДАГОГИЧЕСКОЙ, МЕДИЦИНСКОЙ И СОЦИАЛЬНОЙ ПОМОЩИ «ОРЛОВСКИЙ РЕГИОНАЛЬНЫЙ ЦЕНТР ПСИХОЛОГО-ПЕДАГОГИЧЕСКОЙ, МЕДИЦИНСКОЙ И СОЦИАЛЬНОЙ ПОМОЩИ» (БУОО «ППМС-ЦЕНТР») </dc:title>
  <dc:creator>User</dc:creator>
  <cp:lastModifiedBy>Shesterin Dmitry</cp:lastModifiedBy>
  <cp:revision>54</cp:revision>
  <dcterms:created xsi:type="dcterms:W3CDTF">2021-05-24T12:16:37Z</dcterms:created>
  <dcterms:modified xsi:type="dcterms:W3CDTF">2024-02-14T11:01:52Z</dcterms:modified>
</cp:coreProperties>
</file>