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2" r:id="rId6"/>
    <p:sldId id="261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89DFB-B62B-465A-8666-1238EA7D5E14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A59B-440B-4DD2-8AE7-4B8210A27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A59B-440B-4DD2-8AE7-4B8210A27C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A59B-440B-4DD2-8AE7-4B8210A27C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A59B-440B-4DD2-8AE7-4B8210A27C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A59B-440B-4DD2-8AE7-4B8210A27C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A59B-440B-4DD2-8AE7-4B8210A27C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85720" y="214290"/>
            <a:ext cx="8572560" cy="635798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 charset="0"/>
              </a:rPr>
              <a:t>БЮДЖЕТНОЕ УЧРЕЖДЕНИЕ ОРЛОВСКОЙ ОБЛАСТИ</a:t>
            </a:r>
            <a:b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 charset="0"/>
              </a:rPr>
              <a:t>ДЛЯ ДЕТЕЙ, НУЖДАЮЩИХСЯ В ПСИХОЛОГО-ПЕДАГОГИЧЕСКОЙ, МЕДИЦИНСКОЙ И СОЦИАЛЬНОЙ ПОМОЩИ</a:t>
            </a:r>
            <a:b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 charset="0"/>
              </a:rPr>
              <a:t>«ОРЛОВСКИЙ РЕГИОНАЛЬНЫЙ ЦЕНТР ПСИХОЛОГО – ПЕДАГОГИЧЕСКОЙ, МЕДИЦИНСКОЙ И СОЦИАЛЬНОЙ ПОМОЩИ»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endParaRPr lang="ru-RU" sz="8000" dirty="0"/>
          </a:p>
          <a:p>
            <a:pPr algn="ctr"/>
            <a:endParaRPr lang="ru-RU" sz="8000" dirty="0"/>
          </a:p>
          <a:p>
            <a:pPr algn="ctr"/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(по материалам</a:t>
            </a:r>
          </a:p>
          <a:p>
            <a:pPr algn="ctr"/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инновационно-творческой </a:t>
            </a:r>
          </a:p>
          <a:p>
            <a:pPr algn="ctr"/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деятельности)</a:t>
            </a:r>
          </a:p>
          <a:p>
            <a:pPr algn="ctr"/>
            <a:endParaRPr lang="ru-RU" sz="8000" dirty="0"/>
          </a:p>
          <a:p>
            <a:pPr algn="ctr"/>
            <a:r>
              <a:rPr lang="ru-RU" sz="1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«Виртуальный кабинет</a:t>
            </a:r>
          </a:p>
          <a:p>
            <a:pPr algn="ctr"/>
            <a:r>
              <a:rPr lang="ru-RU" sz="1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учителя-дефектолога</a:t>
            </a:r>
          </a:p>
          <a:p>
            <a:pPr algn="ctr"/>
            <a:r>
              <a:rPr lang="ru-RU" sz="1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ППМС-центра</a:t>
            </a:r>
            <a:r>
              <a:rPr lang="ru-RU" sz="1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Подготовила: учитель-дефектолог</a:t>
            </a:r>
          </a:p>
          <a:p>
            <a:pPr lvl="0" indent="5397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Харнавцова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М.Е.</a:t>
            </a:r>
            <a:endParaRPr lang="ru-RU" sz="6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эмблема центр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57232"/>
            <a:ext cx="1428760" cy="12144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71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85926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1261884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690938" algn="l"/>
              </a:tabLst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690938" algn="l"/>
              </a:tabLst>
            </a:pPr>
            <a:endParaRPr lang="ru-RU" sz="28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690938" algn="l"/>
              </a:tabLst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690938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690938" algn="l"/>
              </a:tabLst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69875" algn="l"/>
                <a:tab pos="3690938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разработать личную страницу на сайте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ППМС-центра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 содержащую информацию о педагоге, его профессиональные достижения, методы и технологии работы  с детьми, родителями и специалистами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5429288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  <a:tab pos="3690938" algn="l"/>
              </a:tabLst>
            </a:pP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систематизировать накопленные в процессе педагогической деятельности электронные образовательные ресурсы;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бобщить педагогический опыт с использованием системы Интернет; 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оздать дополнительные возможности общения в режимах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online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offline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с коллегами, учащимися и их родителями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3600" dirty="0">
                <a:solidFill>
                  <a:schemeClr val="tx1"/>
                </a:solidFill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857232"/>
            <a:ext cx="74295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39830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357321"/>
          </a:xfrm>
        </p:spPr>
        <p:txBody>
          <a:bodyPr>
            <a:normAutofit/>
          </a:bodyPr>
          <a:lstStyle/>
          <a:p>
            <a:br>
              <a:rPr lang="ru-RU" b="1" dirty="0"/>
            </a:br>
            <a:endParaRPr lang="ru-RU" dirty="0"/>
          </a:p>
        </p:txBody>
      </p:sp>
      <p:pic>
        <p:nvPicPr>
          <p:cNvPr id="16385" name="Picture 1" descr="C:\Users\User\Downloads\2024-06-10_10-42-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9150" y="-885825"/>
            <a:ext cx="10782300" cy="8629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3940180"/>
          </a:xfrm>
        </p:spPr>
        <p:txBody>
          <a:bodyPr>
            <a:noAutofit/>
          </a:bodyPr>
          <a:lstStyle/>
          <a:p>
            <a:pPr algn="ctr"/>
            <a:br>
              <a:rPr lang="ru-RU" i="1" dirty="0"/>
            </a:br>
            <a:br>
              <a:rPr lang="ru-RU" i="1" dirty="0"/>
            </a:br>
            <a:r>
              <a:rPr lang="ru-RU" sz="4400" i="1" dirty="0">
                <a:solidFill>
                  <a:srgbClr val="C00000"/>
                </a:solidFill>
                <a:latin typeface="+mn-lt"/>
              </a:rPr>
              <a:t>Для чего нужен виртуальный кабинет педагогу?</a:t>
            </a:r>
            <a:br>
              <a:rPr lang="ru-RU" dirty="0"/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85926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4000" b="1" dirty="0"/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1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endParaRPr lang="ru-RU" sz="4000" dirty="0">
              <a:latin typeface="+mj-lt"/>
            </a:endParaRPr>
          </a:p>
        </p:txBody>
      </p:sp>
      <p:pic>
        <p:nvPicPr>
          <p:cNvPr id="13316" name="Picture 4" descr="C:\Users\User\Downloads\2024-06-10_11-25-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00042"/>
            <a:ext cx="335758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2024-06-14_10-25-3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4656369" cy="34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85926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2024-06-14_09-31-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0"/>
            <a:ext cx="885831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2024-06-14_09-34-0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714488"/>
            <a:ext cx="5429288" cy="501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85926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1261884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" descr="C:\Users\User\Downloads\2024-06-10_11-37-4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154401" cy="517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ownloads\2024-06-10_11-25-5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3357586" cy="541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14480" y="214290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85926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1261884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 descr="C:\Users\User\Downloads\2024-06-14_10-36-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42968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183</Words>
  <Application>Microsoft Office PowerPoint</Application>
  <PresentationFormat>Экран (4:3)</PresentationFormat>
  <Paragraphs>95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  </vt:lpstr>
      <vt:lpstr>                      Задачи:  - систематизировать накопленные в процессе педагогической деятельности электронные образовательные ресурсы;  - обобщить педагогический опыт с использованием системы Интернет;   - создать дополнительные возможности общения в режимах online, offline с коллегами, учащимися и их родителями. </vt:lpstr>
      <vt:lpstr> </vt:lpstr>
      <vt:lpstr>  Для чего нужен виртуальный кабинет педагогу? </vt:lpstr>
      <vt:lpstr> </vt:lpstr>
      <vt:lpstr> </vt:lpstr>
      <vt:lpstr>Презентация PowerPoint</vt:lpstr>
      <vt:lpstr>Презентация PowerPoint</vt:lpstr>
      <vt:lpstr>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Shesterin Dmitry</cp:lastModifiedBy>
  <cp:revision>68</cp:revision>
  <dcterms:created xsi:type="dcterms:W3CDTF">2020-12-15T10:11:23Z</dcterms:created>
  <dcterms:modified xsi:type="dcterms:W3CDTF">2025-05-14T14:26:15Z</dcterms:modified>
</cp:coreProperties>
</file>