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3" r:id="rId4"/>
    <p:sldId id="260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2261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/>
              <a:t>                                                 БЮДЖЕТНОЕ УЧРЕЖДЕНИЕ ОРЛОВСКОЙ ОБЛАСТИ ДЛЯ ДЕТЕЙ, НУЖДАЮЩИХСЯ</a:t>
            </a:r>
            <a:br>
              <a:rPr lang="ru-RU" sz="1400" b="1" dirty="0"/>
            </a:br>
            <a:r>
              <a:rPr lang="ru-RU" sz="1400" b="1" dirty="0"/>
              <a:t>		 В ПСИХОЛОГО-  ПЕДАГОГИЧЕСКОЙ, МЕДИЦИНСКОЙ И СОЦИАЛЬНОЙ ПОМОЩИ</a:t>
            </a:r>
            <a:br>
              <a:rPr lang="ru-RU" sz="1400" dirty="0"/>
            </a:br>
            <a:r>
              <a:rPr lang="ru-RU" sz="1400" dirty="0"/>
              <a:t>	                      </a:t>
            </a:r>
            <a:r>
              <a:rPr lang="ru-RU" sz="1400" b="1" dirty="0"/>
              <a:t>«ОРЛОВСКИЙ РЕГИОНАЛЬНЫЙ ЦЕНТР ПСИХОЛОГО-ПЕДАГОГИЧЕСКОЙ,</a:t>
            </a:r>
            <a:br>
              <a:rPr lang="ru-RU" sz="1400" b="1" dirty="0"/>
            </a:br>
            <a:r>
              <a:rPr lang="ru-RU" sz="1400" b="1" dirty="0"/>
              <a:t>	                        МЕДИЦИНСКОЙ И СОЦИАЛЬНОЙ ПОМОЩИ» (БУ ОО «ППМС-ЦЕНТР»)</a:t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b="1" dirty="0"/>
            </a:br>
            <a:r>
              <a:rPr lang="ru-RU" sz="2000" b="1" dirty="0"/>
              <a:t>ТЕМА: «ПОВЫШЕНИЕ  СОЦИАЛЬНО-ПСИХОЛОГИЧЕСКОЙ КОМПЕТЕНЦИИ  РОДИТЕЛЕЙ  ЧЕРЕЗ  САЙТ  НАВИГАТОР  ПРОФИЛАКТИКИ»</a:t>
            </a:r>
            <a:br>
              <a:rPr lang="ru-RU" sz="3600" dirty="0"/>
            </a:br>
            <a:br>
              <a:rPr lang="ru-RU" sz="3600" dirty="0"/>
            </a:br>
            <a:r>
              <a:rPr lang="ru-RU" sz="4800" b="1" dirty="0"/>
              <a:t>                                  </a:t>
            </a:r>
            <a:r>
              <a:rPr lang="ru-RU" sz="1600" b="1" dirty="0"/>
              <a:t>Подготовила:  социальный педагог</a:t>
            </a:r>
            <a:br>
              <a:rPr lang="ru-RU" sz="1600" b="1" dirty="0"/>
            </a:br>
            <a:r>
              <a:rPr lang="ru-RU" sz="1600" b="1" dirty="0"/>
              <a:t>                                                                                                                                 Власюк Е.Н</a:t>
            </a:r>
            <a:br>
              <a:rPr lang="ru-RU" sz="1600" b="1" dirty="0"/>
            </a:br>
            <a:br>
              <a:rPr lang="ru-RU" sz="1600" b="1" dirty="0"/>
            </a:br>
            <a:br>
              <a:rPr lang="ru-RU" sz="1600" b="1" dirty="0"/>
            </a:br>
            <a:r>
              <a:rPr lang="ru-RU" sz="1600" b="1" dirty="0"/>
              <a:t>Орел, 2024г.</a:t>
            </a:r>
            <a:endParaRPr lang="ru-RU" sz="1600" dirty="0"/>
          </a:p>
        </p:txBody>
      </p:sp>
      <p:pic>
        <p:nvPicPr>
          <p:cNvPr id="3" name="Рисунок 2" descr="эмблема центр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71480"/>
            <a:ext cx="1428760" cy="12144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857364"/>
            <a:ext cx="49292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614366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r>
              <a:rPr lang="ru-RU" sz="2700" b="1" dirty="0"/>
              <a:t>Цель - </a:t>
            </a:r>
            <a:r>
              <a:rPr lang="ru-RU" sz="3100" dirty="0"/>
              <a:t>создание условий для повышения социально-психологической  компетенции   родителей,   используя    навигатор  профилактики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/>
              <a:t> </a:t>
            </a:r>
            <a:r>
              <a:rPr lang="ru-RU" sz="2700" b="1" i="1" dirty="0"/>
              <a:t> Задачи:</a:t>
            </a:r>
            <a:br>
              <a:rPr lang="ru-RU" sz="2700" b="1" i="1" dirty="0"/>
            </a:br>
            <a:r>
              <a:rPr lang="ru-RU" sz="2700" b="1" dirty="0"/>
              <a:t>1</a:t>
            </a:r>
            <a:r>
              <a:rPr lang="ru-RU" sz="2700" dirty="0"/>
              <a:t>. Изучить  опыт работы по использованию сайта навигатор профилактики в других регионах.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dirty="0"/>
              <a:t> </a:t>
            </a:r>
            <a:r>
              <a:rPr lang="ru-RU" sz="2700" b="1" dirty="0"/>
              <a:t>2. </a:t>
            </a:r>
            <a:r>
              <a:rPr lang="ru-RU" sz="2700" dirty="0"/>
              <a:t>Повысить     информационную грамотность   у  родителей  в  социальных и психологических вопросах,   используя   навигатор профилактики.</a:t>
            </a:r>
            <a:br>
              <a:rPr lang="ru-RU" sz="2700" dirty="0"/>
            </a:b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/>
              <a:t>3</a:t>
            </a:r>
            <a:r>
              <a:rPr lang="ru-RU" sz="2700" dirty="0"/>
              <a:t>. Подготовить  макет  сайта навигатор профилактики  с  методическим    материалом  для  родителей,  повышающих социально-психологическую компетенцию.</a:t>
            </a:r>
            <a:br>
              <a:rPr lang="ru-RU" sz="2700" dirty="0"/>
            </a:br>
            <a:r>
              <a:rPr lang="ru-RU" sz="2700" i="1" dirty="0"/>
              <a:t> </a:t>
            </a:r>
            <a:br>
              <a:rPr lang="ru-RU" sz="2700" dirty="0"/>
            </a:br>
            <a:endParaRPr lang="ru-RU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05800" cy="6072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00956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12" y="-2500354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порпго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85728"/>
            <a:ext cx="8429684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br>
              <a:rPr lang="ru-RU" sz="4800" b="1" dirty="0"/>
            </a:br>
            <a:br>
              <a:rPr lang="ru-RU" sz="4800" b="1" dirty="0"/>
            </a:br>
            <a:br>
              <a:rPr lang="ru-RU" sz="4800" b="1" dirty="0"/>
            </a:br>
            <a:r>
              <a:rPr lang="ru-RU" sz="4800" b="1" dirty="0"/>
              <a:t>           Спасибо за внимание!</a:t>
            </a:r>
            <a:br>
              <a:rPr lang="ru-RU" sz="4800" b="1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183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Constantia</vt:lpstr>
      <vt:lpstr>Wingdings 2</vt:lpstr>
      <vt:lpstr>Поток</vt:lpstr>
      <vt:lpstr>                                                 БЮДЖЕТНОЕ УЧРЕЖДЕНИЕ ОРЛОВСКОЙ ОБЛАСТИ ДЛЯ ДЕТЕЙ, НУЖДАЮЩИХСЯ    В ПСИХОЛОГО-  ПЕДАГОГИЧЕСКОЙ, МЕДИЦИНСКОЙ И СОЦИАЛЬНОЙ ПОМОЩИ                        «ОРЛОВСКИЙ РЕГИОНАЛЬНЫЙ ЦЕНТР ПСИХОЛОГО-ПЕДАГОГИЧЕСКОЙ,                          МЕДИЦИНСКОЙ И СОЦИАЛЬНОЙ ПОМОЩИ» (БУ ОО «ППМС-ЦЕНТР»)       ТЕМА: «ПОВЫШЕНИЕ  СОЦИАЛЬНО-ПСИХОЛОГИЧЕСКОЙ КОМПЕТЕНЦИИ  РОДИТЕЛЕЙ  ЧЕРЕЗ  САЙТ  НАВИГАТОР  ПРОФИЛАКТИКИ»                                    Подготовила:  социальный педагог                                                                                                                                  Власюк Е.Н   Орел, 2024г.</vt:lpstr>
      <vt:lpstr>        Цель - создание условий для повышения социально-психологической  компетенции   родителей,   используя    навигатор  профилактики.   Задачи: 1. Изучить  опыт работы по использованию сайта навигатор профилактики в других регионах.    2. Повысить     информационную грамотность   у  родителей  в  социальных и психологических вопросах,   используя   навигатор профилактики.   3. Подготовить  макет  сайта навигатор профилактики  с  методическим    материалом  для  родителей,  повышающих социально-психологическую компетенцию.  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Спасибо за внимание!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«Повышение  социально-психологической компетенции  родителей  через  сайт  навигатор  профилактики» </dc:title>
  <dc:creator>user</dc:creator>
  <cp:lastModifiedBy>Shesterin Dmitry</cp:lastModifiedBy>
  <cp:revision>26</cp:revision>
  <dcterms:created xsi:type="dcterms:W3CDTF">2024-06-10T11:13:51Z</dcterms:created>
  <dcterms:modified xsi:type="dcterms:W3CDTF">2025-05-14T14:27:11Z</dcterms:modified>
</cp:coreProperties>
</file>