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57" r:id="rId8"/>
    <p:sldId id="264" r:id="rId9"/>
    <p:sldId id="265" r:id="rId10"/>
    <p:sldId id="266" r:id="rId11"/>
    <p:sldId id="268" r:id="rId12"/>
    <p:sldId id="258" r:id="rId13"/>
    <p:sldId id="273" r:id="rId14"/>
    <p:sldId id="272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hyperlink" Target="https://vk.com/topic-180621947_42797639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686156" cy="107157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учитель-логопед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Юшкова У.О.</a:t>
            </a:r>
          </a:p>
        </p:txBody>
      </p:sp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071546"/>
            <a:ext cx="1714512" cy="15063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родителей </a:t>
            </a:r>
            <a:b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элементарным умениям </a:t>
            </a:r>
            <a:b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коррекции речевых нарушений </a:t>
            </a:r>
            <a:b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дошкольного возраста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5242603"/>
            <a:ext cx="6929486" cy="1646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857233"/>
            <a:ext cx="6643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 ОРЛОВСКОЙ ОБЛАСТИ ДЛЯ ДЕТЕЙ,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НУЖДАЮЩИХСЯ В ПСИХОЛОГО-ПЕДАГОГИЧЕСКОЙ,  МЕДИЦИНСКОЙ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СОЦИАЛЬНОЙ ПОМОЩИ «ОРЛОВСКИЙ РЕГИОНАЛЬНЫЙ ЦЕНТР ПСИХОЛОГО-ПЕДАГОГИЧЕСКОЙ, МЕДИЦИНСКОЙ И СОЦИАЛЬНОЙ ПОМОЩИ» (БУ ОО «ППМС-ЦЕНТР»)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>
                        <a14:foregroundMark x1="10667" y1="57000" x2="17167" y2="6875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045" y="4196601"/>
            <a:ext cx="3992099" cy="26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876" y="1500174"/>
            <a:ext cx="4262907" cy="28848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612"/>
            <a:ext cx="4761982" cy="477806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14356"/>
            <a:ext cx="8229600" cy="6172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</a:p>
        </p:txBody>
      </p:sp>
    </p:spTree>
    <p:extLst>
      <p:ext uri="{BB962C8B-B14F-4D97-AF65-F5344CB8AC3E}">
        <p14:creationId xmlns:p14="http://schemas.microsoft.com/office/powerpoint/2010/main" val="123964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9" y="1156625"/>
            <a:ext cx="7215238" cy="44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  <p:sp>
        <p:nvSpPr>
          <p:cNvPr id="4" name="TextBox 3"/>
          <p:cNvSpPr txBox="1"/>
          <p:nvPr/>
        </p:nvSpPr>
        <p:spPr>
          <a:xfrm>
            <a:off x="95646" y="571480"/>
            <a:ext cx="9008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развитие артикуляционной моторики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Донскова </a:t>
            </a:r>
            <a:r>
              <a:rPr lang="ru-RU" u="sng" dirty="0">
                <a:hlinkClick r:id="rId3"/>
              </a:rPr>
              <a:t>https://vk.com/topic-180621947_42797639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:\00 ЛОГОПЕД 2017-2018 подготовительная\конкурс проф мастерства 2018\мастер класс\вся гимнастика мои фото\00 для губ - копия\А ну-ка отними!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2035604" cy="91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:\00 ЛОГОПЕД 2017-2018 подготовительная\конкурс проф мастерства 2018\мастер класс\вся гимнастика мои фото\00 для губ - копия\вкусная помада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2000264" cy="10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:\00 ЛОГОПЕД 2017-2018 подготовительная\конкурс проф мастерства 2018\мастер класс\вся гимнастика мои фото\00 для губ - копия\перенеси губами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3786190"/>
            <a:ext cx="2071702" cy="10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:\00 ЛОГОПЕД 2017-2018 подготовительная\конкурс проф мастерства 2018\мастер класс\вся гимнастика мои фото\00 для губ - копия\Усы под носом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857760"/>
            <a:ext cx="2035605" cy="108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:\00 ЛОГОПЕД 2017-2018 подготовительная\конкурс проф мастерства 2018\мастер класс\вся гимнастика мои фото\00 для языка - копия\акробат с соломкой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357298"/>
            <a:ext cx="2028485" cy="103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:\00 ЛОГОПЕД 2017-2018 подготовительная\конкурс проф мастерства 2018\мастер класс\вся гимнастика мои фото\00 для языка - копия\Вкусная ложка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500306"/>
            <a:ext cx="2071702" cy="89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:\00 ЛОГОПЕД 2017-2018 подготовительная\конкурс проф мастерства 2018\мастер класс\вся гимнастика мои фото\00 для языка - копия\Вкусная тарелка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571876"/>
            <a:ext cx="2099925" cy="105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I:\00 ЛОГОПЕД 2017-2018 подготовительная\конкурс проф мастерства 2018\мастер класс\вся гимнастика мои фото\00 для языка - копия\горка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786322"/>
            <a:ext cx="2010275" cy="103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:\00 ЛОГОПЕД 2017-2018 подготовительная\конкурс проф мастерства 2018\мастер класс\вся гимнастика мои фото\00 для языка - копия\столбик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357298"/>
            <a:ext cx="2075093" cy="104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I:\00 ЛОГОПЕД 2017-2018 подготовительная\конкурс проф мастерства 2018\мастер класс\вся гимнастика мои фото\00 для языка - копия\Догони чупа-чупс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500306"/>
            <a:ext cx="2146533" cy="10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I:\00 ЛОГОПЕД 2017-2018 подготовительная\конкурс проф мастерства 2018\мастер класс\вся гимнастика мои фото\00 для языка - копия\шарик в чашечке4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643314"/>
            <a:ext cx="2075097" cy="97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I:\00 ЛОГОПЕД 2017-2018 подготовительная\конкурс проф мастерства 2018\мастер класс\вся гимнастика мои фото\00 для языка - копия\шершавчик3.jp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714884"/>
            <a:ext cx="1985447" cy="95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929330"/>
            <a:ext cx="8858280" cy="928670"/>
          </a:xfrm>
        </p:spPr>
      </p:pic>
      <p:sp>
        <p:nvSpPr>
          <p:cNvPr id="3" name="Прямоугольник 2"/>
          <p:cNvSpPr/>
          <p:nvPr/>
        </p:nvSpPr>
        <p:spPr>
          <a:xfrm>
            <a:off x="6047004" y="1357298"/>
            <a:ext cx="29830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«Пой со мной!»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пропевание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одном выдохе гласных звуков [а], [о], [у], [и], [ы].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«На листочки я подую, все снежинки быстро сдую»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на прогулках выдувать мыльные пузыри, сдувать пух с одуванчика, дуть на листья, так, чтобы они полетели, сдувать снег с ладони.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развитие речевого дыхания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23" y="1142984"/>
            <a:ext cx="24766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«Воздушный шарик»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делая медленный глубокий вдох носом, надувать живот, затем медленный выдох ртом – «шарик» сдувается.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«Задуваем свечи»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задувать свечи от одной до нескольких штук.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«Буря в бутылке»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через трубочку устраивать бурю в стакане с жидкостью.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60931" y="128586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«Попади в цель»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взрослый предлагает ребенку сбить фигурки с помощью праздничных дудок.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«Кто дальше»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сдувать с ладони шарик, сделанный из салфетки.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«Нюхаем цветы»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с каждым выдохом произносить фразу, увеличенную на одно слово.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6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  <p:sp>
        <p:nvSpPr>
          <p:cNvPr id="3" name="Прямоугольник 2"/>
          <p:cNvSpPr/>
          <p:nvPr/>
        </p:nvSpPr>
        <p:spPr>
          <a:xfrm>
            <a:off x="6065574" y="1857364"/>
            <a:ext cx="29830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Упражнение «Поварята»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упражнения: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перемешивать измельченные продукты;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чистить отварные яйца / мандарины / фисташки и т.д.;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нарезать детским ножом отварные овощи и мягкие фрукты;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помогать в украшении блюд выкладывая подготовленные продукты в заданной последовательности и т.д.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развитие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04" y="1928802"/>
            <a:ext cx="27658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Упражнение «Помоги открыть»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упражнения: просить ребенка помочь открывать и закрывать любые баночки и емкости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«Собери бусы»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на шнурок нанизывать макароны, бусины и т.д. Или просто выкладывать на столе заданную последовательность.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60931" y="1857363"/>
            <a:ext cx="31683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«Помощники»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сортировать разные виды круп, предметов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прикреплять прищепки,  сложить к обеду (завтраку, ужину) салфетки.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«Миска с фасолью»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упражнения: взрослый предлагает ребенку закрыть глаза и найти в миске с крупой спрятанный предмет, опираясь только на тактильные ощущения.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0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  <p:sp>
        <p:nvSpPr>
          <p:cNvPr id="3" name="Прямоугольник 2"/>
          <p:cNvSpPr/>
          <p:nvPr/>
        </p:nvSpPr>
        <p:spPr>
          <a:xfrm>
            <a:off x="6053501" y="1643049"/>
            <a:ext cx="29830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«Цепочка слов»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каждый последующий игрок называет слово на последний звук предыдущего.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«Слово рассыпалось»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взрослый произносит слова, называя каждый звук отдельно: [к], [о], [т]. Ребенок собирает звуки в слово и называет его: кот.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Упражнение «Роботы»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прохлопать слово по частям, например, но-га,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-ты, дом, ба-тон...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004" y="714356"/>
            <a:ext cx="672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развитие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слуха и фонематического восприятия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21" y="2000240"/>
            <a:ext cx="27658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«Угадай, что звучит»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взрослый предлагает ребенку послушать, как звучат различные предметы, закрыть глаза и на слух определить, какой предмет сейчас звучал.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«Радисты»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взрослый определенный ритм, ребенок старается повторить: Х-ХХ, ХХ-Х…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32730" y="1643050"/>
            <a:ext cx="31683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«Поймай звук»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взрослый называет ряд звуков, ребенок «ловит» условленный звук выполняет заранее оговоренное движение (хлопает, прыгает и т.п.);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«Попугайчики»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повторить заданный ряд: па-ба, та-да, та-та-да, ка-га, ребенок повторяет.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«Поймай шпиона»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Ход игры: поймать отличающийся фрагмент и подать заранее условленный сигнал: па-па-па-ба-па-па-па-па-ба....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60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214950"/>
            <a:ext cx="8858280" cy="1643050"/>
          </a:xfrm>
        </p:spPr>
      </p:pic>
    </p:spTree>
    <p:extLst>
      <p:ext uri="{BB962C8B-B14F-4D97-AF65-F5344CB8AC3E}">
        <p14:creationId xmlns:p14="http://schemas.microsoft.com/office/powerpoint/2010/main" val="12763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4714909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142984"/>
            <a:ext cx="3304007" cy="478634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9571875">
            <a:off x="3726444" y="2262897"/>
            <a:ext cx="1989174" cy="903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9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4416425" cy="29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571744"/>
            <a:ext cx="4349689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92867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Ожидание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занятий дома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47" y="5286388"/>
            <a:ext cx="88582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571612"/>
            <a:ext cx="2500330" cy="278908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143116"/>
            <a:ext cx="3096442" cy="20717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429132"/>
            <a:ext cx="2856403" cy="21431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3107553" cy="207170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785794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Реальность, с которой сталкиваются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97077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3" y="5304176"/>
            <a:ext cx="8858256" cy="1646063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643050"/>
            <a:ext cx="4794370" cy="2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000" r="8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095" r="15760"/>
          <a:stretch>
            <a:fillRect/>
          </a:stretch>
        </p:blipFill>
        <p:spPr>
          <a:xfrm>
            <a:off x="5561807" y="3983375"/>
            <a:ext cx="1843935" cy="2874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198" r="86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764" r="14140"/>
          <a:stretch>
            <a:fillRect/>
          </a:stretch>
        </p:blipFill>
        <p:spPr>
          <a:xfrm>
            <a:off x="7324666" y="1317433"/>
            <a:ext cx="1627076" cy="3058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71" y="3937042"/>
            <a:ext cx="2547724" cy="292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93" b="93379" l="28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17" t="5644" r="2594" b="8410"/>
          <a:stretch>
            <a:fillRect/>
          </a:stretch>
        </p:blipFill>
        <p:spPr>
          <a:xfrm>
            <a:off x="-22552" y="1317433"/>
            <a:ext cx="2699792" cy="2945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702" y="500043"/>
            <a:ext cx="557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родителей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возникающие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194176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83800" cy="6983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500562" y="3645024"/>
            <a:ext cx="4643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Великое 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малого...</a:t>
            </a:r>
          </a:p>
        </p:txBody>
      </p:sp>
    </p:spTree>
    <p:extLst>
      <p:ext uri="{BB962C8B-B14F-4D97-AF65-F5344CB8AC3E}">
        <p14:creationId xmlns:p14="http://schemas.microsoft.com/office/powerpoint/2010/main" val="279050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96" y="1010718"/>
            <a:ext cx="3533586" cy="1949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8" y="5519229"/>
            <a:ext cx="7410642" cy="1374539"/>
          </a:xfr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26" y="2809400"/>
            <a:ext cx="2478767" cy="3227075"/>
          </a:xfrm>
          <a:prstGeom prst="rect">
            <a:avLst/>
          </a:prstGeom>
          <a:noFill/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571744"/>
            <a:ext cx="2475189" cy="3351024"/>
          </a:xfrm>
          <a:prstGeom prst="rect">
            <a:avLst/>
          </a:prstGeom>
          <a:noFill/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142984"/>
            <a:ext cx="3137768" cy="432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1909019"/>
            <a:ext cx="5148064" cy="40594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" b="100000" l="0" r="100000">
                        <a14:foregroundMark x1="15135" y1="98060" x2="25534" y2="96443"/>
                        <a14:foregroundMark x1="15599" y1="97817" x2="5850" y2="52142"/>
                        <a14:foregroundMark x1="22470" y1="49555" x2="29898" y2="485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219" y="1178955"/>
            <a:ext cx="4351722" cy="4994160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714356"/>
            <a:ext cx="8229600" cy="7858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24" y="5284581"/>
            <a:ext cx="88582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41940" y="2156223"/>
            <a:ext cx="3670480" cy="38873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00" b="92089" l="474" r="99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788" b="8360"/>
          <a:stretch/>
        </p:blipFill>
        <p:spPr>
          <a:xfrm>
            <a:off x="-140068" y="1131869"/>
            <a:ext cx="5473521" cy="5096389"/>
          </a:xfrm>
          <a:prstGeom prst="rect">
            <a:avLst/>
          </a:prstGeom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714355"/>
            <a:ext cx="8229600" cy="8027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14039"/>
            <a:ext cx="88582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3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676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Обучение родителей  элементарным умениям  коррекции речевых нарушений 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SHaDow</cp:lastModifiedBy>
  <cp:revision>54</cp:revision>
  <dcterms:created xsi:type="dcterms:W3CDTF">2020-08-26T07:00:14Z</dcterms:created>
  <dcterms:modified xsi:type="dcterms:W3CDTF">2025-09-12T13:40:43Z</dcterms:modified>
</cp:coreProperties>
</file>