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58" r:id="rId5"/>
    <p:sldId id="261" r:id="rId6"/>
    <p:sldId id="263" r:id="rId7"/>
    <p:sldId id="262" r:id="rId8"/>
    <p:sldId id="265" r:id="rId9"/>
    <p:sldId id="268" r:id="rId1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186E-2E86-473A-8A7B-E12246B3553B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F36D-2D56-4B40-B352-E8CE49273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3F36D-2D56-4B40-B352-E8CE49273B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3F36D-2D56-4B40-B352-E8CE49273B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3F36D-2D56-4B40-B352-E8CE49273B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3F36D-2D56-4B40-B352-E8CE49273B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85786" y="214290"/>
            <a:ext cx="7772400" cy="45720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ДЕТЕЙ, НУЖДАЮЩИХСЯ В ПСИХОЛОГО-ПЕДАГОГИЧЕСКОЙ, МЕДИЦИНСКОЙ И СОЦИАЛЬНОЙ ПОМОЩИ</a:t>
            </a:r>
            <a:b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«ОРЛОВСКИЙ РЕГИОНАЛЬНЫЙ ЦЕНТР ПСИХОЛОГО – ПЕДАГОГИЧЕСКОЙ, МЕДИЦИНСКОЙ И СОЦИАЛЬНОЙ ПОМОЩИ»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dirty="0" smtClean="0"/>
          </a:p>
          <a:p>
            <a:pPr algn="ctr"/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консультирование родителей (законных представителей)</a:t>
            </a:r>
            <a:r>
              <a:rPr lang="ru-RU" sz="1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материалам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инновационно-творческой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деятельности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Подготовила: учитель-дефектолог</a:t>
            </a:r>
            <a:endParaRPr lang="ru-RU" sz="5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indent="5397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5600" dirty="0" err="1" smtClean="0">
                <a:solidFill>
                  <a:srgbClr val="002060"/>
                </a:solidFill>
                <a:cs typeface="Times New Roman" pitchFamily="18" charset="0"/>
              </a:rPr>
              <a:t>Харнавцова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М.Е.</a:t>
            </a:r>
            <a:endParaRPr lang="ru-RU" sz="56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50070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мблема центр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1249680" cy="1097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85786" y="21429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928670"/>
            <a:ext cx="792088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истанционное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консультирование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способ организации процесса общения, основанный на использовании современных информационных и телекоммуникационных технологий, позволяющих осуществлять общение на расстоянии без непосредственного контакта между педагогом и родителем.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85786" y="21429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857232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дистанционного консультирования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благоприятных условий взаимодействия педагога 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85786" y="21429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600" dirty="0" smtClean="0"/>
          </a:p>
        </p:txBody>
      </p:sp>
      <p:pic>
        <p:nvPicPr>
          <p:cNvPr id="5" name="Picture 8" descr="C:\Users\User\Desktop\68747470733a2f2f7265732e636c6f7564696e6172792e636f6d2f646b68656c79736b742f696d6167652f75706c6f61642f76313639373431313037302f77686174736170705f6c6f676f5f696e737874752e706e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2406253" cy="2406253"/>
          </a:xfrm>
          <a:prstGeom prst="rect">
            <a:avLst/>
          </a:prstGeom>
          <a:noFill/>
        </p:spPr>
      </p:pic>
      <p:pic>
        <p:nvPicPr>
          <p:cNvPr id="6" name="Picture 6" descr="C:\Users\User\Desktop\telegram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71546"/>
            <a:ext cx="1646312" cy="1646312"/>
          </a:xfrm>
          <a:prstGeom prst="rect">
            <a:avLst/>
          </a:prstGeom>
          <a:noFill/>
        </p:spPr>
      </p:pic>
      <p:pic>
        <p:nvPicPr>
          <p:cNvPr id="7" name="Picture 4" descr="C:\Users\User\Desktop\icon-vib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285860"/>
            <a:ext cx="1386667" cy="1542157"/>
          </a:xfrm>
          <a:prstGeom prst="rect">
            <a:avLst/>
          </a:prstGeom>
          <a:noFill/>
        </p:spPr>
      </p:pic>
      <p:pic>
        <p:nvPicPr>
          <p:cNvPr id="8" name="Picture 11" descr="C:\Users\User\Desktop\n-N7dKE97puRfwyKFiIq6w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928934"/>
            <a:ext cx="2426053" cy="1168549"/>
          </a:xfrm>
          <a:prstGeom prst="rect">
            <a:avLst/>
          </a:prstGeom>
          <a:noFill/>
        </p:spPr>
      </p:pic>
      <p:pic>
        <p:nvPicPr>
          <p:cNvPr id="9" name="Picture 10" descr="C:\Users\User\Desktop\sSUwy3CdX0kx3sU0huPfzIPtwyVYjc5ENrOLSVC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86058"/>
            <a:ext cx="3043851" cy="1598021"/>
          </a:xfrm>
          <a:prstGeom prst="rect">
            <a:avLst/>
          </a:prstGeom>
          <a:noFill/>
        </p:spPr>
      </p:pic>
      <p:pic>
        <p:nvPicPr>
          <p:cNvPr id="10" name="Picture 12" descr="C:\Users\User\Desktop\Sferum_Color_Vertical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564904"/>
            <a:ext cx="2160240" cy="1909049"/>
          </a:xfrm>
          <a:prstGeom prst="rect">
            <a:avLst/>
          </a:prstGeom>
          <a:noFill/>
        </p:spPr>
      </p:pic>
      <p:pic>
        <p:nvPicPr>
          <p:cNvPr id="11" name="Picture 8" descr="C:\Users\User\Desktop\v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214818"/>
            <a:ext cx="1512168" cy="1440160"/>
          </a:xfrm>
          <a:prstGeom prst="rect">
            <a:avLst/>
          </a:prstGeom>
          <a:noFill/>
        </p:spPr>
      </p:pic>
      <p:pic>
        <p:nvPicPr>
          <p:cNvPr id="12" name="Picture 9" descr="C:\Users\User\Desktop\O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4071942"/>
            <a:ext cx="2825040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83568" y="18864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839589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79305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C:\Users\User\Desktop\68747470733a2f2f7265732e636c6f7564696e6172792e636f6d2f646b68656c79736b742f696d6167652f75706c6f61642f76313639373431313037302f77686174736170705f6c6f676f5f696e737874752e706e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0952" y="-30198736"/>
            <a:ext cx="360040" cy="36004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03648" y="1487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User\Desktop\marketing_offline-oder-online_die-entscheidu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928670"/>
            <a:ext cx="7072362" cy="460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251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83568" y="18864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839589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79305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C:\Users\User\Desktop\68747470733a2f2f7265732e636c6f7564696e6172792e636f6d2f646b68656c79736b742f696d6167652f75706c6f61642f76313639373431313037302f77686174736170705f6c6f676f5f696e737874752e706e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0952" y="-30198736"/>
            <a:ext cx="360040" cy="36004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03648" y="1487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User\Downloads\2025-04-08_23-38-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3567091" cy="423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User\Downloads\2025-04-08_23-42-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142984"/>
            <a:ext cx="274954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User\Downloads\2025-04-08_23-44-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143248"/>
            <a:ext cx="2357454" cy="242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83568" y="18864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839589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79305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C:\Users\User\Desktop\68747470733a2f2f7265732e636c6f7564696e6172792e636f6d2f646b68656c79736b742f696d6167652f75706c6f61642f76313639373431313037302f77686174736170705f6c6f676f5f696e737874752e706e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0952" y="-30198736"/>
            <a:ext cx="360040" cy="36004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03648" y="1487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3" y="928670"/>
            <a:ext cx="77048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созданию и размещению обучающего видеоматериала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webcam-recor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928802"/>
            <a:ext cx="5885846" cy="380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985838" algn="l"/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052736"/>
            <a:ext cx="65527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Дети с расстройствами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спектра. Особенности        восприятия.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Особенности поведения детей с расстройствами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спектра.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Ребёнок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нe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смoтpит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глaза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откликaется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имя,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игнopирует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взpоcлого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Игры и упражнения, способствующие развитию эмоциональной сферы      ребенка с    нарушением   коммуникативных навыков.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Как выявить проблемы ребёнка.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Задержка психического развития - что это такое.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 Особенности нарушений речи у детей с задержкой психического         развития.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  "Что такое познавательная деятельность или почему ребенок долго думает?"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  Сенсорное развитие – как основа умственного развития детей раннего возраста.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Игры и упражнения на формирование сенсорных эталонов.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Развитие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навыков у детей.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Игры для развития тактильного восприятия у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 для детей раннего возраста.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642917"/>
            <a:ext cx="66437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ематика консультаций  учителя-дефектолога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83568" y="188640"/>
            <a:ext cx="7772400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839589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79305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C:\Users\User\Desktop\68747470733a2f2f7265732e636c6f7564696e6172792e636f6d2f646b68656c79736b742f696d6167652f75706c6f61642f76313639373431313037302f77686174736170705f6c6f676f5f696e737874752e706e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0952" y="-30198736"/>
            <a:ext cx="360040" cy="36004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03648" y="1487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ПС\Desktop\Снимо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64318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84</Words>
  <Application>Microsoft Office PowerPoint</Application>
  <PresentationFormat>Экран (4:3)</PresentationFormat>
  <Paragraphs>68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      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СПС</cp:lastModifiedBy>
  <cp:revision>48</cp:revision>
  <dcterms:created xsi:type="dcterms:W3CDTF">2025-04-08T07:26:55Z</dcterms:created>
  <dcterms:modified xsi:type="dcterms:W3CDTF">2025-06-09T09:37:08Z</dcterms:modified>
</cp:coreProperties>
</file>