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7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E40A9-7A62-42DD-9904-64643B28FE7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CBE0D-2FE5-48D0-A5FF-F40F2B9C6A8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 создания развивающей среды в дошкольном образовательном учреждении:</a:t>
          </a:r>
        </a:p>
      </dgm:t>
    </dgm:pt>
    <dgm:pt modelId="{776E2A47-C7FF-4BC0-A9A6-F0AF06B0BF8C}" type="parTrans" cxnId="{0CD6BF03-EE97-4744-971F-3BF88AA73B28}">
      <dgm:prSet/>
      <dgm:spPr/>
      <dgm:t>
        <a:bodyPr/>
        <a:lstStyle/>
        <a:p>
          <a:endParaRPr lang="ru-RU"/>
        </a:p>
      </dgm:t>
    </dgm:pt>
    <dgm:pt modelId="{AE74C416-FDB2-4DC9-BB83-5556767B74BC}" type="sibTrans" cxnId="{0CD6BF03-EE97-4744-971F-3BF88AA73B28}">
      <dgm:prSet/>
      <dgm:spPr/>
      <dgm:t>
        <a:bodyPr/>
        <a:lstStyle/>
        <a:p>
          <a:endParaRPr lang="ru-RU"/>
        </a:p>
      </dgm:t>
    </dgm:pt>
    <dgm:pt modelId="{DDFC77B5-CCFE-46AE-AE9E-12EC8AEC6D1A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Стимулятор, движущая сила в целостном процессе становления личности ребенка</a:t>
          </a:r>
        </a:p>
      </dgm:t>
    </dgm:pt>
    <dgm:pt modelId="{538740C4-017D-4C8B-8181-673CEF3C7C46}" type="parTrans" cxnId="{C89E83D6-23AB-44A8-9BEA-683CCABC7116}">
      <dgm:prSet/>
      <dgm:spPr/>
      <dgm:t>
        <a:bodyPr/>
        <a:lstStyle/>
        <a:p>
          <a:endParaRPr lang="ru-RU"/>
        </a:p>
      </dgm:t>
    </dgm:pt>
    <dgm:pt modelId="{8460D278-60D4-42B4-B1DC-FC034C812B23}" type="sibTrans" cxnId="{C89E83D6-23AB-44A8-9BEA-683CCABC7116}">
      <dgm:prSet/>
      <dgm:spPr/>
      <dgm:t>
        <a:bodyPr/>
        <a:lstStyle/>
        <a:p>
          <a:endParaRPr lang="ru-RU"/>
        </a:p>
      </dgm:t>
    </dgm:pt>
    <dgm:pt modelId="{6E52D1F6-FFAF-4940-B303-FD5982CF55B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Обогащение личности развития</a:t>
          </a:r>
        </a:p>
      </dgm:t>
    </dgm:pt>
    <dgm:pt modelId="{05A9F24F-66E8-4068-8409-05D8D063CB89}" type="parTrans" cxnId="{6CD6E665-263B-41AB-ABB6-898B149DA79B}">
      <dgm:prSet/>
      <dgm:spPr/>
      <dgm:t>
        <a:bodyPr/>
        <a:lstStyle/>
        <a:p>
          <a:endParaRPr lang="ru-RU"/>
        </a:p>
      </dgm:t>
    </dgm:pt>
    <dgm:pt modelId="{268A1718-8192-47CE-A0C0-14AF13EA6B3F}" type="sibTrans" cxnId="{6CD6E665-263B-41AB-ABB6-898B149DA79B}">
      <dgm:prSet/>
      <dgm:spPr/>
      <dgm:t>
        <a:bodyPr/>
        <a:lstStyle/>
        <a:p>
          <a:endParaRPr lang="ru-RU"/>
        </a:p>
      </dgm:t>
    </dgm:pt>
    <dgm:pt modelId="{0EFDF993-B6FB-421A-8174-4C9EDD6B102C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жизненно важных потребностей формирующейся личности: социальных, духовных</a:t>
          </a:r>
        </a:p>
      </dgm:t>
    </dgm:pt>
    <dgm:pt modelId="{596F56B1-1982-479C-A32B-325B8E994B9B}" type="parTrans" cxnId="{DF62AEF5-C62D-455D-B9DC-08844DFA8C42}">
      <dgm:prSet/>
      <dgm:spPr/>
      <dgm:t>
        <a:bodyPr/>
        <a:lstStyle/>
        <a:p>
          <a:endParaRPr lang="ru-RU"/>
        </a:p>
      </dgm:t>
    </dgm:pt>
    <dgm:pt modelId="{64F52B7D-6410-45CC-92FE-619387A5C8CA}" type="sibTrans" cxnId="{DF62AEF5-C62D-455D-B9DC-08844DFA8C42}">
      <dgm:prSet/>
      <dgm:spPr/>
      <dgm:t>
        <a:bodyPr/>
        <a:lstStyle/>
        <a:p>
          <a:endParaRPr lang="ru-RU"/>
        </a:p>
      </dgm:t>
    </dgm:pt>
    <dgm:pt modelId="{E55F6216-1036-48F6-803C-615A13A80A26}" type="pres">
      <dgm:prSet presAssocID="{DA1E40A9-7A62-42DD-9904-64643B28FE72}" presName="Name0" presStyleCnt="0">
        <dgm:presLayoutVars>
          <dgm:dir/>
        </dgm:presLayoutVars>
      </dgm:prSet>
      <dgm:spPr/>
    </dgm:pt>
    <dgm:pt modelId="{708BB952-BB3B-4E3B-80C8-07DAA75080E9}" type="pres">
      <dgm:prSet presAssocID="{AE74C416-FDB2-4DC9-BB83-5556767B74BC}" presName="picture_1" presStyleLbl="bgImgPlace1" presStyleIdx="0" presStyleCnt="1"/>
      <dgm:spPr/>
    </dgm:pt>
    <dgm:pt modelId="{1D2E188F-B55E-4161-AFAE-2481C7059C96}" type="pres">
      <dgm:prSet presAssocID="{55ACBE0D-2FE5-48D0-A5FF-F40F2B9C6A89}" presName="text_1" presStyleLbl="node1" presStyleIdx="0" presStyleCnt="0" custLinFactNeighborX="917" custLinFactNeighborY="-46470">
        <dgm:presLayoutVars>
          <dgm:bulletEnabled val="1"/>
        </dgm:presLayoutVars>
      </dgm:prSet>
      <dgm:spPr/>
    </dgm:pt>
    <dgm:pt modelId="{8615145A-3979-48ED-8EE8-BEF352886578}" type="pres">
      <dgm:prSet presAssocID="{DA1E40A9-7A62-42DD-9904-64643B28FE72}" presName="linV" presStyleCnt="0"/>
      <dgm:spPr/>
    </dgm:pt>
    <dgm:pt modelId="{72EB74AC-9E77-4D6F-87D1-BFFA2157CEE5}" type="pres">
      <dgm:prSet presAssocID="{DDFC77B5-CCFE-46AE-AE9E-12EC8AEC6D1A}" presName="pair" presStyleCnt="0"/>
      <dgm:spPr/>
    </dgm:pt>
    <dgm:pt modelId="{B3DB841F-998C-4760-950E-7437B2CAC567}" type="pres">
      <dgm:prSet presAssocID="{DDFC77B5-CCFE-46AE-AE9E-12EC8AEC6D1A}" presName="spaceH" presStyleLbl="node1" presStyleIdx="0" presStyleCnt="0"/>
      <dgm:spPr/>
    </dgm:pt>
    <dgm:pt modelId="{F02F6946-A81C-4AFE-9CC0-3E967BB513BB}" type="pres">
      <dgm:prSet presAssocID="{DDFC77B5-CCFE-46AE-AE9E-12EC8AEC6D1A}" presName="desPictures" presStyleLbl="alignImgPlace1" presStyleIdx="0" presStyleCnt="3"/>
      <dgm:spPr/>
    </dgm:pt>
    <dgm:pt modelId="{86F7A9E8-F142-40AB-BB8E-4CA118C17EFF}" type="pres">
      <dgm:prSet presAssocID="{DDFC77B5-CCFE-46AE-AE9E-12EC8AEC6D1A}" presName="desTextWrapper" presStyleCnt="0"/>
      <dgm:spPr/>
    </dgm:pt>
    <dgm:pt modelId="{A7E03ACD-D92B-4CFC-9E03-6831C0CD4853}" type="pres">
      <dgm:prSet presAssocID="{DDFC77B5-CCFE-46AE-AE9E-12EC8AEC6D1A}" presName="desText" presStyleLbl="revTx" presStyleIdx="0" presStyleCnt="3">
        <dgm:presLayoutVars>
          <dgm:bulletEnabled val="1"/>
        </dgm:presLayoutVars>
      </dgm:prSet>
      <dgm:spPr/>
    </dgm:pt>
    <dgm:pt modelId="{26EA75A0-6BA0-4F18-8A94-089EA6B20F47}" type="pres">
      <dgm:prSet presAssocID="{8460D278-60D4-42B4-B1DC-FC034C812B23}" presName="spaceV" presStyleCnt="0"/>
      <dgm:spPr/>
    </dgm:pt>
    <dgm:pt modelId="{871F76C0-A960-43E7-838B-5F022E406294}" type="pres">
      <dgm:prSet presAssocID="{6E52D1F6-FFAF-4940-B303-FD5982CF55B9}" presName="pair" presStyleCnt="0"/>
      <dgm:spPr/>
    </dgm:pt>
    <dgm:pt modelId="{67312A41-9D24-490E-A5D7-49FE2CFAC9F9}" type="pres">
      <dgm:prSet presAssocID="{6E52D1F6-FFAF-4940-B303-FD5982CF55B9}" presName="spaceH" presStyleLbl="node1" presStyleIdx="0" presStyleCnt="0"/>
      <dgm:spPr/>
    </dgm:pt>
    <dgm:pt modelId="{7364C2CA-2774-486C-9F01-3C06FF44D9B4}" type="pres">
      <dgm:prSet presAssocID="{6E52D1F6-FFAF-4940-B303-FD5982CF55B9}" presName="desPictures" presStyleLbl="alignImgPlace1" presStyleIdx="1" presStyleCnt="3"/>
      <dgm:spPr/>
    </dgm:pt>
    <dgm:pt modelId="{2108DA83-5C71-4259-B6A0-E5D6A77A5D54}" type="pres">
      <dgm:prSet presAssocID="{6E52D1F6-FFAF-4940-B303-FD5982CF55B9}" presName="desTextWrapper" presStyleCnt="0"/>
      <dgm:spPr/>
    </dgm:pt>
    <dgm:pt modelId="{8534464C-62C6-4266-AF56-4F6D74CD01FE}" type="pres">
      <dgm:prSet presAssocID="{6E52D1F6-FFAF-4940-B303-FD5982CF55B9}" presName="desText" presStyleLbl="revTx" presStyleIdx="1" presStyleCnt="3">
        <dgm:presLayoutVars>
          <dgm:bulletEnabled val="1"/>
        </dgm:presLayoutVars>
      </dgm:prSet>
      <dgm:spPr/>
    </dgm:pt>
    <dgm:pt modelId="{5A9DA02B-ACF6-4B51-9CFB-324C7B354E16}" type="pres">
      <dgm:prSet presAssocID="{268A1718-8192-47CE-A0C0-14AF13EA6B3F}" presName="spaceV" presStyleCnt="0"/>
      <dgm:spPr/>
    </dgm:pt>
    <dgm:pt modelId="{153F0650-BD5B-4ABC-BF20-C9213B661724}" type="pres">
      <dgm:prSet presAssocID="{0EFDF993-B6FB-421A-8174-4C9EDD6B102C}" presName="pair" presStyleCnt="0"/>
      <dgm:spPr/>
    </dgm:pt>
    <dgm:pt modelId="{A313AEDD-28DE-4EB3-8530-ED87D6C38BDD}" type="pres">
      <dgm:prSet presAssocID="{0EFDF993-B6FB-421A-8174-4C9EDD6B102C}" presName="spaceH" presStyleLbl="node1" presStyleIdx="0" presStyleCnt="0"/>
      <dgm:spPr/>
    </dgm:pt>
    <dgm:pt modelId="{B5CA61D9-73F0-41F9-BCAE-0E62E56EBFA8}" type="pres">
      <dgm:prSet presAssocID="{0EFDF993-B6FB-421A-8174-4C9EDD6B102C}" presName="desPictures" presStyleLbl="alignImgPlace1" presStyleIdx="2" presStyleCnt="3"/>
      <dgm:spPr/>
    </dgm:pt>
    <dgm:pt modelId="{A3D0005A-687B-48D7-AD78-27CC9865D4A5}" type="pres">
      <dgm:prSet presAssocID="{0EFDF993-B6FB-421A-8174-4C9EDD6B102C}" presName="desTextWrapper" presStyleCnt="0"/>
      <dgm:spPr/>
    </dgm:pt>
    <dgm:pt modelId="{75E9E0DA-E589-4A43-A54F-B595411FBC7D}" type="pres">
      <dgm:prSet presAssocID="{0EFDF993-B6FB-421A-8174-4C9EDD6B102C}" presName="desText" presStyleLbl="revTx" presStyleIdx="2" presStyleCnt="3">
        <dgm:presLayoutVars>
          <dgm:bulletEnabled val="1"/>
        </dgm:presLayoutVars>
      </dgm:prSet>
      <dgm:spPr/>
    </dgm:pt>
    <dgm:pt modelId="{5C3747FC-A880-4032-B2EC-2995A8563296}" type="pres">
      <dgm:prSet presAssocID="{DA1E40A9-7A62-42DD-9904-64643B28FE72}" presName="maxNode" presStyleCnt="0"/>
      <dgm:spPr/>
    </dgm:pt>
    <dgm:pt modelId="{00D550EC-9D96-40FD-8839-2F55B60A9D21}" type="pres">
      <dgm:prSet presAssocID="{DA1E40A9-7A62-42DD-9904-64643B28FE72}" presName="Name33" presStyleCnt="0"/>
      <dgm:spPr/>
    </dgm:pt>
  </dgm:ptLst>
  <dgm:cxnLst>
    <dgm:cxn modelId="{0CD6BF03-EE97-4744-971F-3BF88AA73B28}" srcId="{DA1E40A9-7A62-42DD-9904-64643B28FE72}" destId="{55ACBE0D-2FE5-48D0-A5FF-F40F2B9C6A89}" srcOrd="0" destOrd="0" parTransId="{776E2A47-C7FF-4BC0-A9A6-F0AF06B0BF8C}" sibTransId="{AE74C416-FDB2-4DC9-BB83-5556767B74BC}"/>
    <dgm:cxn modelId="{0AE5C805-6711-445A-B0E0-2E9843C31ED5}" type="presOf" srcId="{AE74C416-FDB2-4DC9-BB83-5556767B74BC}" destId="{708BB952-BB3B-4E3B-80C8-07DAA75080E9}" srcOrd="0" destOrd="0" presId="urn:microsoft.com/office/officeart/2008/layout/AccentedPicture"/>
    <dgm:cxn modelId="{F974A316-8444-407A-B7F6-C64EDDF6EF7A}" type="presOf" srcId="{DDFC77B5-CCFE-46AE-AE9E-12EC8AEC6D1A}" destId="{A7E03ACD-D92B-4CFC-9E03-6831C0CD4853}" srcOrd="0" destOrd="0" presId="urn:microsoft.com/office/officeart/2008/layout/AccentedPicture"/>
    <dgm:cxn modelId="{AC1B1C34-505A-4DCA-8F0A-380324E4C7D5}" type="presOf" srcId="{DA1E40A9-7A62-42DD-9904-64643B28FE72}" destId="{E55F6216-1036-48F6-803C-615A13A80A26}" srcOrd="0" destOrd="0" presId="urn:microsoft.com/office/officeart/2008/layout/AccentedPicture"/>
    <dgm:cxn modelId="{6CD6E665-263B-41AB-ABB6-898B149DA79B}" srcId="{DA1E40A9-7A62-42DD-9904-64643B28FE72}" destId="{6E52D1F6-FFAF-4940-B303-FD5982CF55B9}" srcOrd="2" destOrd="0" parTransId="{05A9F24F-66E8-4068-8409-05D8D063CB89}" sibTransId="{268A1718-8192-47CE-A0C0-14AF13EA6B3F}"/>
    <dgm:cxn modelId="{F3630E52-3EE8-4C8C-BF66-E0F3749ECCC2}" type="presOf" srcId="{55ACBE0D-2FE5-48D0-A5FF-F40F2B9C6A89}" destId="{1D2E188F-B55E-4161-AFAE-2481C7059C96}" srcOrd="0" destOrd="0" presId="urn:microsoft.com/office/officeart/2008/layout/AccentedPicture"/>
    <dgm:cxn modelId="{E4312276-1501-4EE1-B7A0-4787BAF77DA8}" type="presOf" srcId="{0EFDF993-B6FB-421A-8174-4C9EDD6B102C}" destId="{75E9E0DA-E589-4A43-A54F-B595411FBC7D}" srcOrd="0" destOrd="0" presId="urn:microsoft.com/office/officeart/2008/layout/AccentedPicture"/>
    <dgm:cxn modelId="{C89E83D6-23AB-44A8-9BEA-683CCABC7116}" srcId="{DA1E40A9-7A62-42DD-9904-64643B28FE72}" destId="{DDFC77B5-CCFE-46AE-AE9E-12EC8AEC6D1A}" srcOrd="1" destOrd="0" parTransId="{538740C4-017D-4C8B-8181-673CEF3C7C46}" sibTransId="{8460D278-60D4-42B4-B1DC-FC034C812B23}"/>
    <dgm:cxn modelId="{A2B4F2E7-480E-4717-93CF-D0CC653153A4}" type="presOf" srcId="{6E52D1F6-FFAF-4940-B303-FD5982CF55B9}" destId="{8534464C-62C6-4266-AF56-4F6D74CD01FE}" srcOrd="0" destOrd="0" presId="urn:microsoft.com/office/officeart/2008/layout/AccentedPicture"/>
    <dgm:cxn modelId="{DF62AEF5-C62D-455D-B9DC-08844DFA8C42}" srcId="{DA1E40A9-7A62-42DD-9904-64643B28FE72}" destId="{0EFDF993-B6FB-421A-8174-4C9EDD6B102C}" srcOrd="3" destOrd="0" parTransId="{596F56B1-1982-479C-A32B-325B8E994B9B}" sibTransId="{64F52B7D-6410-45CC-92FE-619387A5C8CA}"/>
    <dgm:cxn modelId="{7CEB641B-DC2B-4BDB-9345-4914C1B5F1E5}" type="presParOf" srcId="{E55F6216-1036-48F6-803C-615A13A80A26}" destId="{708BB952-BB3B-4E3B-80C8-07DAA75080E9}" srcOrd="0" destOrd="0" presId="urn:microsoft.com/office/officeart/2008/layout/AccentedPicture"/>
    <dgm:cxn modelId="{13B97B73-39F1-4BFC-BE63-A6149CAA03DE}" type="presParOf" srcId="{E55F6216-1036-48F6-803C-615A13A80A26}" destId="{1D2E188F-B55E-4161-AFAE-2481C7059C96}" srcOrd="1" destOrd="0" presId="urn:microsoft.com/office/officeart/2008/layout/AccentedPicture"/>
    <dgm:cxn modelId="{216ECB90-88BD-4EF2-A2D0-14502413600A}" type="presParOf" srcId="{E55F6216-1036-48F6-803C-615A13A80A26}" destId="{8615145A-3979-48ED-8EE8-BEF352886578}" srcOrd="2" destOrd="0" presId="urn:microsoft.com/office/officeart/2008/layout/AccentedPicture"/>
    <dgm:cxn modelId="{70A630D3-428B-4D80-BE57-DE1DBBBAE8FD}" type="presParOf" srcId="{8615145A-3979-48ED-8EE8-BEF352886578}" destId="{72EB74AC-9E77-4D6F-87D1-BFFA2157CEE5}" srcOrd="0" destOrd="0" presId="urn:microsoft.com/office/officeart/2008/layout/AccentedPicture"/>
    <dgm:cxn modelId="{BEFC1B1D-6226-4604-BF28-E7BD0C9028AE}" type="presParOf" srcId="{72EB74AC-9E77-4D6F-87D1-BFFA2157CEE5}" destId="{B3DB841F-998C-4760-950E-7437B2CAC567}" srcOrd="0" destOrd="0" presId="urn:microsoft.com/office/officeart/2008/layout/AccentedPicture"/>
    <dgm:cxn modelId="{3AA6AF8A-9069-4390-BEF8-96526AC5143E}" type="presParOf" srcId="{72EB74AC-9E77-4D6F-87D1-BFFA2157CEE5}" destId="{F02F6946-A81C-4AFE-9CC0-3E967BB513BB}" srcOrd="1" destOrd="0" presId="urn:microsoft.com/office/officeart/2008/layout/AccentedPicture"/>
    <dgm:cxn modelId="{63935D7D-FF39-469A-B9F1-7F1685C2925A}" type="presParOf" srcId="{72EB74AC-9E77-4D6F-87D1-BFFA2157CEE5}" destId="{86F7A9E8-F142-40AB-BB8E-4CA118C17EFF}" srcOrd="2" destOrd="0" presId="urn:microsoft.com/office/officeart/2008/layout/AccentedPicture"/>
    <dgm:cxn modelId="{B76AA740-2C85-4BDF-B786-3C392AFD587D}" type="presParOf" srcId="{86F7A9E8-F142-40AB-BB8E-4CA118C17EFF}" destId="{A7E03ACD-D92B-4CFC-9E03-6831C0CD4853}" srcOrd="0" destOrd="0" presId="urn:microsoft.com/office/officeart/2008/layout/AccentedPicture"/>
    <dgm:cxn modelId="{6190DEDA-70B3-4FDE-ABFF-EC8785EEFEC4}" type="presParOf" srcId="{8615145A-3979-48ED-8EE8-BEF352886578}" destId="{26EA75A0-6BA0-4F18-8A94-089EA6B20F47}" srcOrd="1" destOrd="0" presId="urn:microsoft.com/office/officeart/2008/layout/AccentedPicture"/>
    <dgm:cxn modelId="{F1CEC2D4-526B-47C7-AD2E-2E547BB28957}" type="presParOf" srcId="{8615145A-3979-48ED-8EE8-BEF352886578}" destId="{871F76C0-A960-43E7-838B-5F022E406294}" srcOrd="2" destOrd="0" presId="urn:microsoft.com/office/officeart/2008/layout/AccentedPicture"/>
    <dgm:cxn modelId="{B606969F-A213-4049-9C4B-161A2E52864B}" type="presParOf" srcId="{871F76C0-A960-43E7-838B-5F022E406294}" destId="{67312A41-9D24-490E-A5D7-49FE2CFAC9F9}" srcOrd="0" destOrd="0" presId="urn:microsoft.com/office/officeart/2008/layout/AccentedPicture"/>
    <dgm:cxn modelId="{5B564FA3-8CDC-4321-BD34-650BF1645F16}" type="presParOf" srcId="{871F76C0-A960-43E7-838B-5F022E406294}" destId="{7364C2CA-2774-486C-9F01-3C06FF44D9B4}" srcOrd="1" destOrd="0" presId="urn:microsoft.com/office/officeart/2008/layout/AccentedPicture"/>
    <dgm:cxn modelId="{16595C89-0B93-41C6-AD7E-119551F57E04}" type="presParOf" srcId="{871F76C0-A960-43E7-838B-5F022E406294}" destId="{2108DA83-5C71-4259-B6A0-E5D6A77A5D54}" srcOrd="2" destOrd="0" presId="urn:microsoft.com/office/officeart/2008/layout/AccentedPicture"/>
    <dgm:cxn modelId="{BBE607F4-EF42-486D-8020-82D8DB13A410}" type="presParOf" srcId="{2108DA83-5C71-4259-B6A0-E5D6A77A5D54}" destId="{8534464C-62C6-4266-AF56-4F6D74CD01FE}" srcOrd="0" destOrd="0" presId="urn:microsoft.com/office/officeart/2008/layout/AccentedPicture"/>
    <dgm:cxn modelId="{5FE8BAA6-BF3E-44EA-B4B8-FE7630C781BD}" type="presParOf" srcId="{8615145A-3979-48ED-8EE8-BEF352886578}" destId="{5A9DA02B-ACF6-4B51-9CFB-324C7B354E16}" srcOrd="3" destOrd="0" presId="urn:microsoft.com/office/officeart/2008/layout/AccentedPicture"/>
    <dgm:cxn modelId="{922C1734-3882-4D99-8D0A-13BC1EFF345A}" type="presParOf" srcId="{8615145A-3979-48ED-8EE8-BEF352886578}" destId="{153F0650-BD5B-4ABC-BF20-C9213B661724}" srcOrd="4" destOrd="0" presId="urn:microsoft.com/office/officeart/2008/layout/AccentedPicture"/>
    <dgm:cxn modelId="{996944B1-DF14-4FBC-B470-2AB3E4130D71}" type="presParOf" srcId="{153F0650-BD5B-4ABC-BF20-C9213B661724}" destId="{A313AEDD-28DE-4EB3-8530-ED87D6C38BDD}" srcOrd="0" destOrd="0" presId="urn:microsoft.com/office/officeart/2008/layout/AccentedPicture"/>
    <dgm:cxn modelId="{A75880F7-8DB7-4C2F-8C7A-2C0329F4D7D9}" type="presParOf" srcId="{153F0650-BD5B-4ABC-BF20-C9213B661724}" destId="{B5CA61D9-73F0-41F9-BCAE-0E62E56EBFA8}" srcOrd="1" destOrd="0" presId="urn:microsoft.com/office/officeart/2008/layout/AccentedPicture"/>
    <dgm:cxn modelId="{98A8C944-5F2A-4D59-8312-C18E99A3EF01}" type="presParOf" srcId="{153F0650-BD5B-4ABC-BF20-C9213B661724}" destId="{A3D0005A-687B-48D7-AD78-27CC9865D4A5}" srcOrd="2" destOrd="0" presId="urn:microsoft.com/office/officeart/2008/layout/AccentedPicture"/>
    <dgm:cxn modelId="{D4EAE2AB-45E2-4B41-8D77-8150D4C9376E}" type="presParOf" srcId="{A3D0005A-687B-48D7-AD78-27CC9865D4A5}" destId="{75E9E0DA-E589-4A43-A54F-B595411FBC7D}" srcOrd="0" destOrd="0" presId="urn:microsoft.com/office/officeart/2008/layout/AccentedPicture"/>
    <dgm:cxn modelId="{9BDE3FB0-7A56-440D-BE8F-0CBD780593DC}" type="presParOf" srcId="{E55F6216-1036-48F6-803C-615A13A80A26}" destId="{5C3747FC-A880-4032-B2EC-2995A8563296}" srcOrd="3" destOrd="0" presId="urn:microsoft.com/office/officeart/2008/layout/AccentedPicture"/>
    <dgm:cxn modelId="{56AF1C69-5D02-4A43-BBEA-1C8130E75091}" type="presParOf" srcId="{5C3747FC-A880-4032-B2EC-2995A8563296}" destId="{00D550EC-9D96-40FD-8839-2F55B60A9D2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7D512-4838-4A1E-9575-E4B8ADC2067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3C711-968F-4A8B-AA08-440E0F76F460}">
      <dgm:prSet phldrT="[Текст]"/>
      <dgm:spPr/>
      <dgm:t>
        <a:bodyPr/>
        <a:lstStyle/>
        <a:p>
          <a:r>
            <a:rPr lang="ru-RU" dirty="0"/>
            <a:t>Поли функциональность</a:t>
          </a:r>
        </a:p>
      </dgm:t>
    </dgm:pt>
    <dgm:pt modelId="{4B190F19-1234-4F67-B61A-92A6B7C06D4A}" type="parTrans" cxnId="{AADB2054-969A-41CC-8D4C-BE8613B1CD6D}">
      <dgm:prSet/>
      <dgm:spPr/>
      <dgm:t>
        <a:bodyPr/>
        <a:lstStyle/>
        <a:p>
          <a:endParaRPr lang="ru-RU"/>
        </a:p>
      </dgm:t>
    </dgm:pt>
    <dgm:pt modelId="{C9BF1585-8161-4270-8A14-A76E9797A002}" type="sibTrans" cxnId="{AADB2054-969A-41CC-8D4C-BE8613B1CD6D}">
      <dgm:prSet/>
      <dgm:spPr/>
      <dgm:t>
        <a:bodyPr/>
        <a:lstStyle/>
        <a:p>
          <a:endParaRPr lang="ru-RU"/>
        </a:p>
      </dgm:t>
    </dgm:pt>
    <dgm:pt modelId="{A8194081-393C-4EC0-9019-C30EB7862FA4}">
      <dgm:prSet phldrT="[Текст]"/>
      <dgm:spPr/>
      <dgm:t>
        <a:bodyPr/>
        <a:lstStyle/>
        <a:p>
          <a:r>
            <a:rPr lang="ru-RU" dirty="0"/>
            <a:t>Доступность</a:t>
          </a:r>
        </a:p>
      </dgm:t>
    </dgm:pt>
    <dgm:pt modelId="{BEC9F7EB-1A0F-46E1-9A82-69C3518721EF}" type="parTrans" cxnId="{76CA8791-7383-4F20-97A9-005A2D9F8C2A}">
      <dgm:prSet/>
      <dgm:spPr/>
      <dgm:t>
        <a:bodyPr/>
        <a:lstStyle/>
        <a:p>
          <a:endParaRPr lang="ru-RU"/>
        </a:p>
      </dgm:t>
    </dgm:pt>
    <dgm:pt modelId="{05B12EED-9755-4148-B553-50E72794B135}" type="sibTrans" cxnId="{76CA8791-7383-4F20-97A9-005A2D9F8C2A}">
      <dgm:prSet/>
      <dgm:spPr/>
      <dgm:t>
        <a:bodyPr/>
        <a:lstStyle/>
        <a:p>
          <a:endParaRPr lang="ru-RU"/>
        </a:p>
      </dgm:t>
    </dgm:pt>
    <dgm:pt modelId="{1CF59AD5-59CE-41D1-BAED-B984B092C81B}">
      <dgm:prSet phldrT="[Текст]"/>
      <dgm:spPr/>
      <dgm:t>
        <a:bodyPr/>
        <a:lstStyle/>
        <a:p>
          <a:r>
            <a:rPr lang="ru-RU" dirty="0"/>
            <a:t>Вариативность</a:t>
          </a:r>
        </a:p>
      </dgm:t>
    </dgm:pt>
    <dgm:pt modelId="{45D4BFA2-1212-4394-866F-11C33992A052}" type="parTrans" cxnId="{B01DD409-94C1-40DB-ACB4-1972931BC1BE}">
      <dgm:prSet/>
      <dgm:spPr/>
      <dgm:t>
        <a:bodyPr/>
        <a:lstStyle/>
        <a:p>
          <a:endParaRPr lang="ru-RU"/>
        </a:p>
      </dgm:t>
    </dgm:pt>
    <dgm:pt modelId="{F894EC0C-4CC4-446F-AF19-A3DF8E7B130A}" type="sibTrans" cxnId="{B01DD409-94C1-40DB-ACB4-1972931BC1BE}">
      <dgm:prSet/>
      <dgm:spPr/>
      <dgm:t>
        <a:bodyPr/>
        <a:lstStyle/>
        <a:p>
          <a:endParaRPr lang="ru-RU"/>
        </a:p>
      </dgm:t>
    </dgm:pt>
    <dgm:pt modelId="{0E21828B-CF89-4186-AB16-4337DBC38794}">
      <dgm:prSet phldrT="[Текст]"/>
      <dgm:spPr/>
      <dgm:t>
        <a:bodyPr/>
        <a:lstStyle/>
        <a:p>
          <a:r>
            <a:rPr lang="ru-RU" dirty="0" err="1"/>
            <a:t>Трансформируемость</a:t>
          </a:r>
          <a:endParaRPr lang="ru-RU" dirty="0"/>
        </a:p>
      </dgm:t>
    </dgm:pt>
    <dgm:pt modelId="{AF0DB0C9-1C57-44A6-A2B0-4F04FB15B793}" type="parTrans" cxnId="{7533EC8E-7503-4C5D-82FB-D7B32E75DAC4}">
      <dgm:prSet/>
      <dgm:spPr/>
      <dgm:t>
        <a:bodyPr/>
        <a:lstStyle/>
        <a:p>
          <a:endParaRPr lang="ru-RU"/>
        </a:p>
      </dgm:t>
    </dgm:pt>
    <dgm:pt modelId="{730122FC-8734-4DB2-BA0B-D6082D73EA06}" type="sibTrans" cxnId="{7533EC8E-7503-4C5D-82FB-D7B32E75DAC4}">
      <dgm:prSet/>
      <dgm:spPr/>
      <dgm:t>
        <a:bodyPr/>
        <a:lstStyle/>
        <a:p>
          <a:endParaRPr lang="ru-RU"/>
        </a:p>
      </dgm:t>
    </dgm:pt>
    <dgm:pt modelId="{2871A1EC-B64F-462F-9B10-49A31C42EC3C}">
      <dgm:prSet phldrT="[Текст]"/>
      <dgm:spPr/>
      <dgm:t>
        <a:bodyPr/>
        <a:lstStyle/>
        <a:p>
          <a:r>
            <a:rPr lang="ru-RU" dirty="0"/>
            <a:t>Насыщенность</a:t>
          </a:r>
        </a:p>
      </dgm:t>
    </dgm:pt>
    <dgm:pt modelId="{3AFAF17E-624F-4666-A3C9-B5DD5CD94369}" type="sibTrans" cxnId="{5058489E-244A-4210-827F-18A91597EC18}">
      <dgm:prSet/>
      <dgm:spPr/>
      <dgm:t>
        <a:bodyPr/>
        <a:lstStyle/>
        <a:p>
          <a:endParaRPr lang="ru-RU"/>
        </a:p>
      </dgm:t>
    </dgm:pt>
    <dgm:pt modelId="{B39F6F78-0436-4564-A835-63BBE68657AA}" type="parTrans" cxnId="{5058489E-244A-4210-827F-18A91597EC18}">
      <dgm:prSet/>
      <dgm:spPr/>
      <dgm:t>
        <a:bodyPr/>
        <a:lstStyle/>
        <a:p>
          <a:endParaRPr lang="ru-RU"/>
        </a:p>
      </dgm:t>
    </dgm:pt>
    <dgm:pt modelId="{9A823372-7755-450B-9A65-6AB65728A5B4}">
      <dgm:prSet phldrT="[Текст]"/>
      <dgm:spPr/>
      <dgm:t>
        <a:bodyPr/>
        <a:lstStyle/>
        <a:p>
          <a:r>
            <a:rPr lang="ru-RU" dirty="0"/>
            <a:t>Безопасность</a:t>
          </a:r>
        </a:p>
      </dgm:t>
    </dgm:pt>
    <dgm:pt modelId="{734A1892-822D-4708-A297-7221F2B067B3}" type="sibTrans" cxnId="{B1B07CCB-4374-47FA-B08C-D83FD0C506D9}">
      <dgm:prSet/>
      <dgm:spPr/>
      <dgm:t>
        <a:bodyPr/>
        <a:lstStyle/>
        <a:p>
          <a:endParaRPr lang="ru-RU"/>
        </a:p>
      </dgm:t>
    </dgm:pt>
    <dgm:pt modelId="{8411F770-8B0E-4D8B-825F-3AA9E74BB727}" type="parTrans" cxnId="{B1B07CCB-4374-47FA-B08C-D83FD0C506D9}">
      <dgm:prSet/>
      <dgm:spPr/>
      <dgm:t>
        <a:bodyPr/>
        <a:lstStyle/>
        <a:p>
          <a:endParaRPr lang="ru-RU"/>
        </a:p>
      </dgm:t>
    </dgm:pt>
    <dgm:pt modelId="{A6E1BAF6-93A7-4BEC-AC03-4F4DD6D0D76B}" type="pres">
      <dgm:prSet presAssocID="{1F87D512-4838-4A1E-9575-E4B8ADC2067F}" presName="cycle" presStyleCnt="0">
        <dgm:presLayoutVars>
          <dgm:dir/>
          <dgm:resizeHandles val="exact"/>
        </dgm:presLayoutVars>
      </dgm:prSet>
      <dgm:spPr/>
    </dgm:pt>
    <dgm:pt modelId="{E7457D18-4334-4040-BEEE-EAA446252ED4}" type="pres">
      <dgm:prSet presAssocID="{BC13C711-968F-4A8B-AA08-440E0F76F460}" presName="node" presStyleLbl="node1" presStyleIdx="0" presStyleCnt="6" custScaleX="154160" custScaleY="161907">
        <dgm:presLayoutVars>
          <dgm:bulletEnabled val="1"/>
        </dgm:presLayoutVars>
      </dgm:prSet>
      <dgm:spPr/>
    </dgm:pt>
    <dgm:pt modelId="{A0386082-179D-4EBD-8100-54332DBDB140}" type="pres">
      <dgm:prSet presAssocID="{BC13C711-968F-4A8B-AA08-440E0F76F460}" presName="spNode" presStyleCnt="0"/>
      <dgm:spPr/>
    </dgm:pt>
    <dgm:pt modelId="{1C5A25E6-B718-44DA-8216-2501BE7CEBD1}" type="pres">
      <dgm:prSet presAssocID="{C9BF1585-8161-4270-8A14-A76E9797A002}" presName="sibTrans" presStyleLbl="sibTrans1D1" presStyleIdx="0" presStyleCnt="6"/>
      <dgm:spPr/>
    </dgm:pt>
    <dgm:pt modelId="{3B4C6F50-F7D8-4724-B672-5CA3ADED4867}" type="pres">
      <dgm:prSet presAssocID="{A8194081-393C-4EC0-9019-C30EB7862FA4}" presName="node" presStyleLbl="node1" presStyleIdx="1" presStyleCnt="6" custScaleX="162426" custScaleY="201776">
        <dgm:presLayoutVars>
          <dgm:bulletEnabled val="1"/>
        </dgm:presLayoutVars>
      </dgm:prSet>
      <dgm:spPr/>
    </dgm:pt>
    <dgm:pt modelId="{0F409683-8BA8-4115-A14D-884AF0B1B4F5}" type="pres">
      <dgm:prSet presAssocID="{A8194081-393C-4EC0-9019-C30EB7862FA4}" presName="spNode" presStyleCnt="0"/>
      <dgm:spPr/>
    </dgm:pt>
    <dgm:pt modelId="{C9080D68-4246-4FF0-A3FC-A62B945AFC41}" type="pres">
      <dgm:prSet presAssocID="{05B12EED-9755-4148-B553-50E72794B135}" presName="sibTrans" presStyleLbl="sibTrans1D1" presStyleIdx="1" presStyleCnt="6"/>
      <dgm:spPr/>
    </dgm:pt>
    <dgm:pt modelId="{4B20A99F-65B1-424A-806E-93777CCA662B}" type="pres">
      <dgm:prSet presAssocID="{1CF59AD5-59CE-41D1-BAED-B984B092C81B}" presName="node" presStyleLbl="node1" presStyleIdx="2" presStyleCnt="6" custScaleX="185036" custScaleY="171020">
        <dgm:presLayoutVars>
          <dgm:bulletEnabled val="1"/>
        </dgm:presLayoutVars>
      </dgm:prSet>
      <dgm:spPr/>
    </dgm:pt>
    <dgm:pt modelId="{1EEB383A-6868-425B-A247-624D1B6A62E3}" type="pres">
      <dgm:prSet presAssocID="{1CF59AD5-59CE-41D1-BAED-B984B092C81B}" presName="spNode" presStyleCnt="0"/>
      <dgm:spPr/>
    </dgm:pt>
    <dgm:pt modelId="{D3F97F10-FC57-4DDC-8930-556EEB1B37F8}" type="pres">
      <dgm:prSet presAssocID="{F894EC0C-4CC4-446F-AF19-A3DF8E7B130A}" presName="sibTrans" presStyleLbl="sibTrans1D1" presStyleIdx="2" presStyleCnt="6"/>
      <dgm:spPr/>
    </dgm:pt>
    <dgm:pt modelId="{EB51A76F-AAF3-4F05-90FE-AF9C632DEA16}" type="pres">
      <dgm:prSet presAssocID="{0E21828B-CF89-4186-AB16-4337DBC38794}" presName="node" presStyleLbl="node1" presStyleIdx="3" presStyleCnt="6" custScaleX="173292" custScaleY="166760">
        <dgm:presLayoutVars>
          <dgm:bulletEnabled val="1"/>
        </dgm:presLayoutVars>
      </dgm:prSet>
      <dgm:spPr/>
    </dgm:pt>
    <dgm:pt modelId="{8A947550-4FF5-45F8-B1E2-F4FA7896890A}" type="pres">
      <dgm:prSet presAssocID="{0E21828B-CF89-4186-AB16-4337DBC38794}" presName="spNode" presStyleCnt="0"/>
      <dgm:spPr/>
    </dgm:pt>
    <dgm:pt modelId="{CAF70FE9-8E7D-4766-8014-EC0214296415}" type="pres">
      <dgm:prSet presAssocID="{730122FC-8734-4DB2-BA0B-D6082D73EA06}" presName="sibTrans" presStyleLbl="sibTrans1D1" presStyleIdx="3" presStyleCnt="6"/>
      <dgm:spPr/>
    </dgm:pt>
    <dgm:pt modelId="{963B321F-1114-4CF0-932F-C3108550AA22}" type="pres">
      <dgm:prSet presAssocID="{2871A1EC-B64F-462F-9B10-49A31C42EC3C}" presName="node" presStyleLbl="node1" presStyleIdx="4" presStyleCnt="6" custScaleX="159080" custScaleY="203340">
        <dgm:presLayoutVars>
          <dgm:bulletEnabled val="1"/>
        </dgm:presLayoutVars>
      </dgm:prSet>
      <dgm:spPr/>
    </dgm:pt>
    <dgm:pt modelId="{D1DEC0FC-338C-4BEE-AF5C-2C7F75305E26}" type="pres">
      <dgm:prSet presAssocID="{2871A1EC-B64F-462F-9B10-49A31C42EC3C}" presName="spNode" presStyleCnt="0"/>
      <dgm:spPr/>
    </dgm:pt>
    <dgm:pt modelId="{B5E43D4B-DC6C-4D8A-A69D-AA0270BA9887}" type="pres">
      <dgm:prSet presAssocID="{3AFAF17E-624F-4666-A3C9-B5DD5CD94369}" presName="sibTrans" presStyleLbl="sibTrans1D1" presStyleIdx="4" presStyleCnt="6"/>
      <dgm:spPr/>
    </dgm:pt>
    <dgm:pt modelId="{0658F346-30ED-4FB0-B286-80ED1B7B465F}" type="pres">
      <dgm:prSet presAssocID="{9A823372-7755-450B-9A65-6AB65728A5B4}" presName="node" presStyleLbl="node1" presStyleIdx="5" presStyleCnt="6" custScaleX="159080" custScaleY="203340">
        <dgm:presLayoutVars>
          <dgm:bulletEnabled val="1"/>
        </dgm:presLayoutVars>
      </dgm:prSet>
      <dgm:spPr/>
    </dgm:pt>
    <dgm:pt modelId="{8ACED3D1-F3EE-4080-B3D2-8D6207616063}" type="pres">
      <dgm:prSet presAssocID="{9A823372-7755-450B-9A65-6AB65728A5B4}" presName="spNode" presStyleCnt="0"/>
      <dgm:spPr/>
    </dgm:pt>
    <dgm:pt modelId="{F3F39BF3-418B-4CA8-AE68-0774249D821F}" type="pres">
      <dgm:prSet presAssocID="{734A1892-822D-4708-A297-7221F2B067B3}" presName="sibTrans" presStyleLbl="sibTrans1D1" presStyleIdx="5" presStyleCnt="6"/>
      <dgm:spPr/>
    </dgm:pt>
  </dgm:ptLst>
  <dgm:cxnLst>
    <dgm:cxn modelId="{B01DD409-94C1-40DB-ACB4-1972931BC1BE}" srcId="{1F87D512-4838-4A1E-9575-E4B8ADC2067F}" destId="{1CF59AD5-59CE-41D1-BAED-B984B092C81B}" srcOrd="2" destOrd="0" parTransId="{45D4BFA2-1212-4394-866F-11C33992A052}" sibTransId="{F894EC0C-4CC4-446F-AF19-A3DF8E7B130A}"/>
    <dgm:cxn modelId="{154EAA0E-5CCA-4EF9-951D-09A6B0DD1BF5}" type="presOf" srcId="{C9BF1585-8161-4270-8A14-A76E9797A002}" destId="{1C5A25E6-B718-44DA-8216-2501BE7CEBD1}" srcOrd="0" destOrd="0" presId="urn:microsoft.com/office/officeart/2005/8/layout/cycle6"/>
    <dgm:cxn modelId="{FE804E27-45CA-4782-8813-62D8DB53C4A5}" type="presOf" srcId="{BC13C711-968F-4A8B-AA08-440E0F76F460}" destId="{E7457D18-4334-4040-BEEE-EAA446252ED4}" srcOrd="0" destOrd="0" presId="urn:microsoft.com/office/officeart/2005/8/layout/cycle6"/>
    <dgm:cxn modelId="{635E7534-9A3B-4623-B8B8-DDB279C4D291}" type="presOf" srcId="{9A823372-7755-450B-9A65-6AB65728A5B4}" destId="{0658F346-30ED-4FB0-B286-80ED1B7B465F}" srcOrd="0" destOrd="0" presId="urn:microsoft.com/office/officeart/2005/8/layout/cycle6"/>
    <dgm:cxn modelId="{3340D04C-637E-488B-92A1-915787897ACF}" type="presOf" srcId="{F894EC0C-4CC4-446F-AF19-A3DF8E7B130A}" destId="{D3F97F10-FC57-4DDC-8930-556EEB1B37F8}" srcOrd="0" destOrd="0" presId="urn:microsoft.com/office/officeart/2005/8/layout/cycle6"/>
    <dgm:cxn modelId="{7EE21370-9178-45A5-A2BC-35FDEA857356}" type="presOf" srcId="{734A1892-822D-4708-A297-7221F2B067B3}" destId="{F3F39BF3-418B-4CA8-AE68-0774249D821F}" srcOrd="0" destOrd="0" presId="urn:microsoft.com/office/officeart/2005/8/layout/cycle6"/>
    <dgm:cxn modelId="{AADB2054-969A-41CC-8D4C-BE8613B1CD6D}" srcId="{1F87D512-4838-4A1E-9575-E4B8ADC2067F}" destId="{BC13C711-968F-4A8B-AA08-440E0F76F460}" srcOrd="0" destOrd="0" parTransId="{4B190F19-1234-4F67-B61A-92A6B7C06D4A}" sibTransId="{C9BF1585-8161-4270-8A14-A76E9797A002}"/>
    <dgm:cxn modelId="{7533EC8E-7503-4C5D-82FB-D7B32E75DAC4}" srcId="{1F87D512-4838-4A1E-9575-E4B8ADC2067F}" destId="{0E21828B-CF89-4186-AB16-4337DBC38794}" srcOrd="3" destOrd="0" parTransId="{AF0DB0C9-1C57-44A6-A2B0-4F04FB15B793}" sibTransId="{730122FC-8734-4DB2-BA0B-D6082D73EA06}"/>
    <dgm:cxn modelId="{76CA8791-7383-4F20-97A9-005A2D9F8C2A}" srcId="{1F87D512-4838-4A1E-9575-E4B8ADC2067F}" destId="{A8194081-393C-4EC0-9019-C30EB7862FA4}" srcOrd="1" destOrd="0" parTransId="{BEC9F7EB-1A0F-46E1-9A82-69C3518721EF}" sibTransId="{05B12EED-9755-4148-B553-50E72794B135}"/>
    <dgm:cxn modelId="{E66D8794-B3F9-42A5-99A7-AB91B5FE0C32}" type="presOf" srcId="{2871A1EC-B64F-462F-9B10-49A31C42EC3C}" destId="{963B321F-1114-4CF0-932F-C3108550AA22}" srcOrd="0" destOrd="0" presId="urn:microsoft.com/office/officeart/2005/8/layout/cycle6"/>
    <dgm:cxn modelId="{5058489E-244A-4210-827F-18A91597EC18}" srcId="{1F87D512-4838-4A1E-9575-E4B8ADC2067F}" destId="{2871A1EC-B64F-462F-9B10-49A31C42EC3C}" srcOrd="4" destOrd="0" parTransId="{B39F6F78-0436-4564-A835-63BBE68657AA}" sibTransId="{3AFAF17E-624F-4666-A3C9-B5DD5CD94369}"/>
    <dgm:cxn modelId="{28733BA0-9F33-46C2-B203-798D937A1F61}" type="presOf" srcId="{3AFAF17E-624F-4666-A3C9-B5DD5CD94369}" destId="{B5E43D4B-DC6C-4D8A-A69D-AA0270BA9887}" srcOrd="0" destOrd="0" presId="urn:microsoft.com/office/officeart/2005/8/layout/cycle6"/>
    <dgm:cxn modelId="{854290A6-3661-4605-BBA6-79FC8BD9DECB}" type="presOf" srcId="{730122FC-8734-4DB2-BA0B-D6082D73EA06}" destId="{CAF70FE9-8E7D-4766-8014-EC0214296415}" srcOrd="0" destOrd="0" presId="urn:microsoft.com/office/officeart/2005/8/layout/cycle6"/>
    <dgm:cxn modelId="{240837B5-AAE1-4DFC-B0CD-050711137D1E}" type="presOf" srcId="{0E21828B-CF89-4186-AB16-4337DBC38794}" destId="{EB51A76F-AAF3-4F05-90FE-AF9C632DEA16}" srcOrd="0" destOrd="0" presId="urn:microsoft.com/office/officeart/2005/8/layout/cycle6"/>
    <dgm:cxn modelId="{F9F27EB8-3614-4BFB-B409-1293A068A006}" type="presOf" srcId="{05B12EED-9755-4148-B553-50E72794B135}" destId="{C9080D68-4246-4FF0-A3FC-A62B945AFC41}" srcOrd="0" destOrd="0" presId="urn:microsoft.com/office/officeart/2005/8/layout/cycle6"/>
    <dgm:cxn modelId="{5FCA7BBA-2854-46C5-BF82-FD199F4A31CF}" type="presOf" srcId="{1F87D512-4838-4A1E-9575-E4B8ADC2067F}" destId="{A6E1BAF6-93A7-4BEC-AC03-4F4DD6D0D76B}" srcOrd="0" destOrd="0" presId="urn:microsoft.com/office/officeart/2005/8/layout/cycle6"/>
    <dgm:cxn modelId="{4BDE30C5-DBF8-44DE-B82B-8E7AC42D5F37}" type="presOf" srcId="{1CF59AD5-59CE-41D1-BAED-B984B092C81B}" destId="{4B20A99F-65B1-424A-806E-93777CCA662B}" srcOrd="0" destOrd="0" presId="urn:microsoft.com/office/officeart/2005/8/layout/cycle6"/>
    <dgm:cxn modelId="{B1B07CCB-4374-47FA-B08C-D83FD0C506D9}" srcId="{1F87D512-4838-4A1E-9575-E4B8ADC2067F}" destId="{9A823372-7755-450B-9A65-6AB65728A5B4}" srcOrd="5" destOrd="0" parTransId="{8411F770-8B0E-4D8B-825F-3AA9E74BB727}" sibTransId="{734A1892-822D-4708-A297-7221F2B067B3}"/>
    <dgm:cxn modelId="{15E7CDD6-397F-4C16-9A47-310EDA67FEF1}" type="presOf" srcId="{A8194081-393C-4EC0-9019-C30EB7862FA4}" destId="{3B4C6F50-F7D8-4724-B672-5CA3ADED4867}" srcOrd="0" destOrd="0" presId="urn:microsoft.com/office/officeart/2005/8/layout/cycle6"/>
    <dgm:cxn modelId="{CA23FB2A-E4B9-4A58-9D4D-564DCD41DE22}" type="presParOf" srcId="{A6E1BAF6-93A7-4BEC-AC03-4F4DD6D0D76B}" destId="{E7457D18-4334-4040-BEEE-EAA446252ED4}" srcOrd="0" destOrd="0" presId="urn:microsoft.com/office/officeart/2005/8/layout/cycle6"/>
    <dgm:cxn modelId="{C73BE052-2A86-409C-8037-24802D68CEF2}" type="presParOf" srcId="{A6E1BAF6-93A7-4BEC-AC03-4F4DD6D0D76B}" destId="{A0386082-179D-4EBD-8100-54332DBDB140}" srcOrd="1" destOrd="0" presId="urn:microsoft.com/office/officeart/2005/8/layout/cycle6"/>
    <dgm:cxn modelId="{DF0EC578-67C3-450F-BB9E-85FB487537F5}" type="presParOf" srcId="{A6E1BAF6-93A7-4BEC-AC03-4F4DD6D0D76B}" destId="{1C5A25E6-B718-44DA-8216-2501BE7CEBD1}" srcOrd="2" destOrd="0" presId="urn:microsoft.com/office/officeart/2005/8/layout/cycle6"/>
    <dgm:cxn modelId="{D3A9CED1-EDCB-47B0-9D01-54D388FAF22B}" type="presParOf" srcId="{A6E1BAF6-93A7-4BEC-AC03-4F4DD6D0D76B}" destId="{3B4C6F50-F7D8-4724-B672-5CA3ADED4867}" srcOrd="3" destOrd="0" presId="urn:microsoft.com/office/officeart/2005/8/layout/cycle6"/>
    <dgm:cxn modelId="{7A0D0E5D-E5CE-4ABD-91A0-AAB1AE895217}" type="presParOf" srcId="{A6E1BAF6-93A7-4BEC-AC03-4F4DD6D0D76B}" destId="{0F409683-8BA8-4115-A14D-884AF0B1B4F5}" srcOrd="4" destOrd="0" presId="urn:microsoft.com/office/officeart/2005/8/layout/cycle6"/>
    <dgm:cxn modelId="{6439478C-DC3D-4DA7-BC09-DEF1A5FA6BDF}" type="presParOf" srcId="{A6E1BAF6-93A7-4BEC-AC03-4F4DD6D0D76B}" destId="{C9080D68-4246-4FF0-A3FC-A62B945AFC41}" srcOrd="5" destOrd="0" presId="urn:microsoft.com/office/officeart/2005/8/layout/cycle6"/>
    <dgm:cxn modelId="{005EC7A2-34A8-450A-89BC-355C8A5DABFB}" type="presParOf" srcId="{A6E1BAF6-93A7-4BEC-AC03-4F4DD6D0D76B}" destId="{4B20A99F-65B1-424A-806E-93777CCA662B}" srcOrd="6" destOrd="0" presId="urn:microsoft.com/office/officeart/2005/8/layout/cycle6"/>
    <dgm:cxn modelId="{6105F9EA-2123-4503-AAF3-4FAFB0CFF83F}" type="presParOf" srcId="{A6E1BAF6-93A7-4BEC-AC03-4F4DD6D0D76B}" destId="{1EEB383A-6868-425B-A247-624D1B6A62E3}" srcOrd="7" destOrd="0" presId="urn:microsoft.com/office/officeart/2005/8/layout/cycle6"/>
    <dgm:cxn modelId="{66CDBCC5-883D-4220-84E2-84F8111ED576}" type="presParOf" srcId="{A6E1BAF6-93A7-4BEC-AC03-4F4DD6D0D76B}" destId="{D3F97F10-FC57-4DDC-8930-556EEB1B37F8}" srcOrd="8" destOrd="0" presId="urn:microsoft.com/office/officeart/2005/8/layout/cycle6"/>
    <dgm:cxn modelId="{43B43BD2-0B0A-471D-B2D5-F96D31766174}" type="presParOf" srcId="{A6E1BAF6-93A7-4BEC-AC03-4F4DD6D0D76B}" destId="{EB51A76F-AAF3-4F05-90FE-AF9C632DEA16}" srcOrd="9" destOrd="0" presId="urn:microsoft.com/office/officeart/2005/8/layout/cycle6"/>
    <dgm:cxn modelId="{09CD6D58-BDB6-43E6-8886-47EF171E437F}" type="presParOf" srcId="{A6E1BAF6-93A7-4BEC-AC03-4F4DD6D0D76B}" destId="{8A947550-4FF5-45F8-B1E2-F4FA7896890A}" srcOrd="10" destOrd="0" presId="urn:microsoft.com/office/officeart/2005/8/layout/cycle6"/>
    <dgm:cxn modelId="{50A4662D-2629-48AE-9207-AD669655274B}" type="presParOf" srcId="{A6E1BAF6-93A7-4BEC-AC03-4F4DD6D0D76B}" destId="{CAF70FE9-8E7D-4766-8014-EC0214296415}" srcOrd="11" destOrd="0" presId="urn:microsoft.com/office/officeart/2005/8/layout/cycle6"/>
    <dgm:cxn modelId="{4D3FBE78-A2E4-482A-9350-01693AD02804}" type="presParOf" srcId="{A6E1BAF6-93A7-4BEC-AC03-4F4DD6D0D76B}" destId="{963B321F-1114-4CF0-932F-C3108550AA22}" srcOrd="12" destOrd="0" presId="urn:microsoft.com/office/officeart/2005/8/layout/cycle6"/>
    <dgm:cxn modelId="{4849D3EE-AA74-4144-8E3E-E0312714C7BF}" type="presParOf" srcId="{A6E1BAF6-93A7-4BEC-AC03-4F4DD6D0D76B}" destId="{D1DEC0FC-338C-4BEE-AF5C-2C7F75305E26}" srcOrd="13" destOrd="0" presId="urn:microsoft.com/office/officeart/2005/8/layout/cycle6"/>
    <dgm:cxn modelId="{11FC45F5-7518-440D-93F3-38932D6DA013}" type="presParOf" srcId="{A6E1BAF6-93A7-4BEC-AC03-4F4DD6D0D76B}" destId="{B5E43D4B-DC6C-4D8A-A69D-AA0270BA9887}" srcOrd="14" destOrd="0" presId="urn:microsoft.com/office/officeart/2005/8/layout/cycle6"/>
    <dgm:cxn modelId="{98A148AB-3C76-4D89-AD58-ABEC2D0118A3}" type="presParOf" srcId="{A6E1BAF6-93A7-4BEC-AC03-4F4DD6D0D76B}" destId="{0658F346-30ED-4FB0-B286-80ED1B7B465F}" srcOrd="15" destOrd="0" presId="urn:microsoft.com/office/officeart/2005/8/layout/cycle6"/>
    <dgm:cxn modelId="{3E7094E9-774F-42EA-AAE6-A6D6414D0560}" type="presParOf" srcId="{A6E1BAF6-93A7-4BEC-AC03-4F4DD6D0D76B}" destId="{8ACED3D1-F3EE-4080-B3D2-8D6207616063}" srcOrd="16" destOrd="0" presId="urn:microsoft.com/office/officeart/2005/8/layout/cycle6"/>
    <dgm:cxn modelId="{EBEA24B7-04C9-4D1D-8C65-96EA3EA1CB7C}" type="presParOf" srcId="{A6E1BAF6-93A7-4BEC-AC03-4F4DD6D0D76B}" destId="{F3F39BF3-418B-4CA8-AE68-0774249D821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5D75F-BB08-4205-8F4E-713CC87A6A55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D8770-424B-4B16-B0CA-B6817C4EF8A8}">
      <dgm:prSet phldrT="[Текст]"/>
      <dgm:spPr/>
      <dgm:t>
        <a:bodyPr/>
        <a:lstStyle/>
        <a:p>
          <a:r>
            <a:rPr lang="ru-RU" dirty="0"/>
            <a:t>Офтальмологические требования</a:t>
          </a:r>
        </a:p>
      </dgm:t>
    </dgm:pt>
    <dgm:pt modelId="{BB109D4C-EEF9-4142-AD0B-C8655229C5F0}" type="parTrans" cxnId="{F86D91F0-2302-44EF-8097-B1A49C738CD1}">
      <dgm:prSet/>
      <dgm:spPr/>
      <dgm:t>
        <a:bodyPr/>
        <a:lstStyle/>
        <a:p>
          <a:endParaRPr lang="ru-RU"/>
        </a:p>
      </dgm:t>
    </dgm:pt>
    <dgm:pt modelId="{DB3F25CE-C3FC-46F6-A47A-CAA8CA523C43}" type="sibTrans" cxnId="{F86D91F0-2302-44EF-8097-B1A49C738CD1}">
      <dgm:prSet/>
      <dgm:spPr/>
      <dgm:t>
        <a:bodyPr/>
        <a:lstStyle/>
        <a:p>
          <a:endParaRPr lang="ru-RU"/>
        </a:p>
      </dgm:t>
    </dgm:pt>
    <dgm:pt modelId="{28DE9462-43F3-4F6A-8F08-73D904B4AF56}">
      <dgm:prSet phldrT="[Текст]"/>
      <dgm:spPr/>
      <dgm:t>
        <a:bodyPr/>
        <a:lstStyle/>
        <a:p>
          <a:r>
            <a:rPr lang="ru-RU" dirty="0"/>
            <a:t>Специальная наглядность</a:t>
          </a:r>
        </a:p>
      </dgm:t>
    </dgm:pt>
    <dgm:pt modelId="{72AB8BB6-889B-47AB-9203-7A2751BF20C9}" type="parTrans" cxnId="{929C90EE-5C6F-4C4A-9042-D1235C606987}">
      <dgm:prSet/>
      <dgm:spPr/>
      <dgm:t>
        <a:bodyPr/>
        <a:lstStyle/>
        <a:p>
          <a:endParaRPr lang="ru-RU"/>
        </a:p>
      </dgm:t>
    </dgm:pt>
    <dgm:pt modelId="{3CE364E9-1491-4069-A6D8-E72DB5349246}" type="sibTrans" cxnId="{929C90EE-5C6F-4C4A-9042-D1235C606987}">
      <dgm:prSet/>
      <dgm:spPr/>
      <dgm:t>
        <a:bodyPr/>
        <a:lstStyle/>
        <a:p>
          <a:endParaRPr lang="ru-RU"/>
        </a:p>
      </dgm:t>
    </dgm:pt>
    <dgm:pt modelId="{E40A4917-A308-4DF6-9C87-6FE8CC7A154D}">
      <dgm:prSet phldrT="[Текст]"/>
      <dgm:spPr/>
      <dgm:t>
        <a:bodyPr/>
        <a:lstStyle/>
        <a:p>
          <a:r>
            <a:rPr lang="ru-RU" dirty="0"/>
            <a:t>Сенсорный уголок</a:t>
          </a:r>
        </a:p>
      </dgm:t>
    </dgm:pt>
    <dgm:pt modelId="{0DD7B434-7872-4BC5-A00C-3955F44BB607}" type="parTrans" cxnId="{9D3ECA59-B392-4B15-B74D-8B98FBF01A78}">
      <dgm:prSet/>
      <dgm:spPr/>
      <dgm:t>
        <a:bodyPr/>
        <a:lstStyle/>
        <a:p>
          <a:endParaRPr lang="ru-RU"/>
        </a:p>
      </dgm:t>
    </dgm:pt>
    <dgm:pt modelId="{D739AB19-2216-426B-A0A4-1E527CA277C8}" type="sibTrans" cxnId="{9D3ECA59-B392-4B15-B74D-8B98FBF01A78}">
      <dgm:prSet/>
      <dgm:spPr/>
      <dgm:t>
        <a:bodyPr/>
        <a:lstStyle/>
        <a:p>
          <a:endParaRPr lang="ru-RU"/>
        </a:p>
      </dgm:t>
    </dgm:pt>
    <dgm:pt modelId="{7BDAE803-A9A6-424A-AD89-B9C0D0925AC7}" type="pres">
      <dgm:prSet presAssocID="{CF15D75F-BB08-4205-8F4E-713CC87A6A5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C2AF3DE-4D3A-4A4B-A32B-53B619536109}" type="pres">
      <dgm:prSet presAssocID="{791D8770-424B-4B16-B0CA-B6817C4EF8A8}" presName="composite" presStyleCnt="0"/>
      <dgm:spPr/>
    </dgm:pt>
    <dgm:pt modelId="{5A96CCF4-E726-48C9-A77C-2F49C67A54D9}" type="pres">
      <dgm:prSet presAssocID="{791D8770-424B-4B16-B0CA-B6817C4EF8A8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1AFFCC-9330-4D0D-9677-DE1A4C9045F7}" type="pres">
      <dgm:prSet presAssocID="{791D8770-424B-4B16-B0CA-B6817C4EF8A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C2230FBE-D617-456D-994C-5338609290C6}" type="pres">
      <dgm:prSet presAssocID="{791D8770-424B-4B16-B0CA-B6817C4EF8A8}" presName="Accent" presStyleLbl="parChTrans1D1" presStyleIdx="0" presStyleCnt="3"/>
      <dgm:spPr/>
    </dgm:pt>
    <dgm:pt modelId="{1199AE56-E034-4832-B30C-A61A127DC9DD}" type="pres">
      <dgm:prSet presAssocID="{DB3F25CE-C3FC-46F6-A47A-CAA8CA523C43}" presName="sibTrans" presStyleCnt="0"/>
      <dgm:spPr/>
    </dgm:pt>
    <dgm:pt modelId="{8CE7776C-2404-40A9-82F9-71696981C220}" type="pres">
      <dgm:prSet presAssocID="{28DE9462-43F3-4F6A-8F08-73D904B4AF56}" presName="composite" presStyleCnt="0"/>
      <dgm:spPr/>
    </dgm:pt>
    <dgm:pt modelId="{ADBF1A9B-AA6A-43A1-A185-46188FE71B6E}" type="pres">
      <dgm:prSet presAssocID="{28DE9462-43F3-4F6A-8F08-73D904B4AF56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92C68CF-391A-4DAC-B84A-19BE7E4906FE}" type="pres">
      <dgm:prSet presAssocID="{28DE9462-43F3-4F6A-8F08-73D904B4AF5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765A22D3-B35A-41F7-9BEB-9D22E2A00A83}" type="pres">
      <dgm:prSet presAssocID="{28DE9462-43F3-4F6A-8F08-73D904B4AF56}" presName="Accent" presStyleLbl="parChTrans1D1" presStyleIdx="1" presStyleCnt="3"/>
      <dgm:spPr/>
    </dgm:pt>
    <dgm:pt modelId="{883B36F5-F263-4C69-929C-9376EB6F24E2}" type="pres">
      <dgm:prSet presAssocID="{3CE364E9-1491-4069-A6D8-E72DB5349246}" presName="sibTrans" presStyleCnt="0"/>
      <dgm:spPr/>
    </dgm:pt>
    <dgm:pt modelId="{1AFF643B-02F2-491D-9D18-61F29ECC06F0}" type="pres">
      <dgm:prSet presAssocID="{E40A4917-A308-4DF6-9C87-6FE8CC7A154D}" presName="composite" presStyleCnt="0"/>
      <dgm:spPr/>
    </dgm:pt>
    <dgm:pt modelId="{CB1772AB-954D-4006-A996-4E30DAD85708}" type="pres">
      <dgm:prSet presAssocID="{E40A4917-A308-4DF6-9C87-6FE8CC7A154D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BA5250E-BE25-40BD-97C9-8581ACAFAF05}" type="pres">
      <dgm:prSet presAssocID="{E40A4917-A308-4DF6-9C87-6FE8CC7A154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307A390-3ACF-4A47-BD34-E71978E1E654}" type="pres">
      <dgm:prSet presAssocID="{E40A4917-A308-4DF6-9C87-6FE8CC7A154D}" presName="Accent" presStyleLbl="parChTrans1D1" presStyleIdx="2" presStyleCnt="3"/>
      <dgm:spPr/>
    </dgm:pt>
  </dgm:ptLst>
  <dgm:cxnLst>
    <dgm:cxn modelId="{AD1E6668-2B21-4080-AC0D-B5F4989FD5FA}" type="presOf" srcId="{791D8770-424B-4B16-B0CA-B6817C4EF8A8}" destId="{571AFFCC-9330-4D0D-9677-DE1A4C9045F7}" srcOrd="0" destOrd="0" presId="urn:microsoft.com/office/officeart/2011/layout/TabList"/>
    <dgm:cxn modelId="{9D3ECA59-B392-4B15-B74D-8B98FBF01A78}" srcId="{CF15D75F-BB08-4205-8F4E-713CC87A6A55}" destId="{E40A4917-A308-4DF6-9C87-6FE8CC7A154D}" srcOrd="2" destOrd="0" parTransId="{0DD7B434-7872-4BC5-A00C-3955F44BB607}" sibTransId="{D739AB19-2216-426B-A0A4-1E527CA277C8}"/>
    <dgm:cxn modelId="{82B9037D-B5BC-427D-BDB1-C865473E262F}" type="presOf" srcId="{CF15D75F-BB08-4205-8F4E-713CC87A6A55}" destId="{7BDAE803-A9A6-424A-AD89-B9C0D0925AC7}" srcOrd="0" destOrd="0" presId="urn:microsoft.com/office/officeart/2011/layout/TabList"/>
    <dgm:cxn modelId="{E7F7D6D8-8D69-4A74-9686-8DD0297864AB}" type="presOf" srcId="{E40A4917-A308-4DF6-9C87-6FE8CC7A154D}" destId="{0BA5250E-BE25-40BD-97C9-8581ACAFAF05}" srcOrd="0" destOrd="0" presId="urn:microsoft.com/office/officeart/2011/layout/TabList"/>
    <dgm:cxn modelId="{929C90EE-5C6F-4C4A-9042-D1235C606987}" srcId="{CF15D75F-BB08-4205-8F4E-713CC87A6A55}" destId="{28DE9462-43F3-4F6A-8F08-73D904B4AF56}" srcOrd="1" destOrd="0" parTransId="{72AB8BB6-889B-47AB-9203-7A2751BF20C9}" sibTransId="{3CE364E9-1491-4069-A6D8-E72DB5349246}"/>
    <dgm:cxn modelId="{F86D91F0-2302-44EF-8097-B1A49C738CD1}" srcId="{CF15D75F-BB08-4205-8F4E-713CC87A6A55}" destId="{791D8770-424B-4B16-B0CA-B6817C4EF8A8}" srcOrd="0" destOrd="0" parTransId="{BB109D4C-EEF9-4142-AD0B-C8655229C5F0}" sibTransId="{DB3F25CE-C3FC-46F6-A47A-CAA8CA523C43}"/>
    <dgm:cxn modelId="{DFB989F7-8A14-4B36-85EF-2F6A1B5C99AF}" type="presOf" srcId="{28DE9462-43F3-4F6A-8F08-73D904B4AF56}" destId="{392C68CF-391A-4DAC-B84A-19BE7E4906FE}" srcOrd="0" destOrd="0" presId="urn:microsoft.com/office/officeart/2011/layout/TabList"/>
    <dgm:cxn modelId="{C427BBF6-47A8-4D3B-9BCB-B976A342E608}" type="presParOf" srcId="{7BDAE803-A9A6-424A-AD89-B9C0D0925AC7}" destId="{6C2AF3DE-4D3A-4A4B-A32B-53B619536109}" srcOrd="0" destOrd="0" presId="urn:microsoft.com/office/officeart/2011/layout/TabList"/>
    <dgm:cxn modelId="{0593649C-B455-4948-97B8-8AD61E8A9AA7}" type="presParOf" srcId="{6C2AF3DE-4D3A-4A4B-A32B-53B619536109}" destId="{5A96CCF4-E726-48C9-A77C-2F49C67A54D9}" srcOrd="0" destOrd="0" presId="urn:microsoft.com/office/officeart/2011/layout/TabList"/>
    <dgm:cxn modelId="{1CB86DE6-8A2F-4BAB-865B-83910A0B7237}" type="presParOf" srcId="{6C2AF3DE-4D3A-4A4B-A32B-53B619536109}" destId="{571AFFCC-9330-4D0D-9677-DE1A4C9045F7}" srcOrd="1" destOrd="0" presId="urn:microsoft.com/office/officeart/2011/layout/TabList"/>
    <dgm:cxn modelId="{5F813939-6995-4CF9-9838-2780550D02FD}" type="presParOf" srcId="{6C2AF3DE-4D3A-4A4B-A32B-53B619536109}" destId="{C2230FBE-D617-456D-994C-5338609290C6}" srcOrd="2" destOrd="0" presId="urn:microsoft.com/office/officeart/2011/layout/TabList"/>
    <dgm:cxn modelId="{4BCDF9D0-9E6A-4039-B384-F52FEFCC2DC3}" type="presParOf" srcId="{7BDAE803-A9A6-424A-AD89-B9C0D0925AC7}" destId="{1199AE56-E034-4832-B30C-A61A127DC9DD}" srcOrd="1" destOrd="0" presId="urn:microsoft.com/office/officeart/2011/layout/TabList"/>
    <dgm:cxn modelId="{8A205032-26BD-4FD0-9924-E43E77DE8377}" type="presParOf" srcId="{7BDAE803-A9A6-424A-AD89-B9C0D0925AC7}" destId="{8CE7776C-2404-40A9-82F9-71696981C220}" srcOrd="2" destOrd="0" presId="urn:microsoft.com/office/officeart/2011/layout/TabList"/>
    <dgm:cxn modelId="{156CE976-45EE-4E2A-B6D7-5EA9F4941E3A}" type="presParOf" srcId="{8CE7776C-2404-40A9-82F9-71696981C220}" destId="{ADBF1A9B-AA6A-43A1-A185-46188FE71B6E}" srcOrd="0" destOrd="0" presId="urn:microsoft.com/office/officeart/2011/layout/TabList"/>
    <dgm:cxn modelId="{F5DE624A-BE8E-4E34-9039-CA8518AA6B8C}" type="presParOf" srcId="{8CE7776C-2404-40A9-82F9-71696981C220}" destId="{392C68CF-391A-4DAC-B84A-19BE7E4906FE}" srcOrd="1" destOrd="0" presId="urn:microsoft.com/office/officeart/2011/layout/TabList"/>
    <dgm:cxn modelId="{4544D0B1-F94A-4091-AD79-C696676BC724}" type="presParOf" srcId="{8CE7776C-2404-40A9-82F9-71696981C220}" destId="{765A22D3-B35A-41F7-9BEB-9D22E2A00A83}" srcOrd="2" destOrd="0" presId="urn:microsoft.com/office/officeart/2011/layout/TabList"/>
    <dgm:cxn modelId="{62197608-A799-40BD-B22A-6AC9C2B72265}" type="presParOf" srcId="{7BDAE803-A9A6-424A-AD89-B9C0D0925AC7}" destId="{883B36F5-F263-4C69-929C-9376EB6F24E2}" srcOrd="3" destOrd="0" presId="urn:microsoft.com/office/officeart/2011/layout/TabList"/>
    <dgm:cxn modelId="{BF57CC1B-8B2B-4416-A403-116EB7793011}" type="presParOf" srcId="{7BDAE803-A9A6-424A-AD89-B9C0D0925AC7}" destId="{1AFF643B-02F2-491D-9D18-61F29ECC06F0}" srcOrd="4" destOrd="0" presId="urn:microsoft.com/office/officeart/2011/layout/TabList"/>
    <dgm:cxn modelId="{627A5163-85B8-450E-B56A-321A97410CB4}" type="presParOf" srcId="{1AFF643B-02F2-491D-9D18-61F29ECC06F0}" destId="{CB1772AB-954D-4006-A996-4E30DAD85708}" srcOrd="0" destOrd="0" presId="urn:microsoft.com/office/officeart/2011/layout/TabList"/>
    <dgm:cxn modelId="{8793679D-615F-4664-9695-330C74AAA2D0}" type="presParOf" srcId="{1AFF643B-02F2-491D-9D18-61F29ECC06F0}" destId="{0BA5250E-BE25-40BD-97C9-8581ACAFAF05}" srcOrd="1" destOrd="0" presId="urn:microsoft.com/office/officeart/2011/layout/TabList"/>
    <dgm:cxn modelId="{61E757D2-1433-4DDA-A96F-17BE9DE8BFC3}" type="presParOf" srcId="{1AFF643B-02F2-491D-9D18-61F29ECC06F0}" destId="{6307A390-3ACF-4A47-BD34-E71978E1E65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5D75F-BB08-4205-8F4E-713CC87A6A55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E9462-43F3-4F6A-8F08-73D904B4AF56}">
      <dgm:prSet phldrT="[Текст]"/>
      <dgm:spPr/>
      <dgm:t>
        <a:bodyPr/>
        <a:lstStyle/>
        <a:p>
          <a:r>
            <a:rPr lang="ru-RU" dirty="0"/>
            <a:t>Различные варианты материалов по одной теме</a:t>
          </a:r>
        </a:p>
      </dgm:t>
    </dgm:pt>
    <dgm:pt modelId="{72AB8BB6-889B-47AB-9203-7A2751BF20C9}" type="parTrans" cxnId="{929C90EE-5C6F-4C4A-9042-D1235C606987}">
      <dgm:prSet/>
      <dgm:spPr/>
      <dgm:t>
        <a:bodyPr/>
        <a:lstStyle/>
        <a:p>
          <a:endParaRPr lang="ru-RU"/>
        </a:p>
      </dgm:t>
    </dgm:pt>
    <dgm:pt modelId="{3CE364E9-1491-4069-A6D8-E72DB5349246}" type="sibTrans" cxnId="{929C90EE-5C6F-4C4A-9042-D1235C606987}">
      <dgm:prSet/>
      <dgm:spPr/>
      <dgm:t>
        <a:bodyPr/>
        <a:lstStyle/>
        <a:p>
          <a:endParaRPr lang="ru-RU"/>
        </a:p>
      </dgm:t>
    </dgm:pt>
    <dgm:pt modelId="{E40A4917-A308-4DF6-9C87-6FE8CC7A154D}">
      <dgm:prSet phldrT="[Текст]"/>
      <dgm:spPr/>
      <dgm:t>
        <a:bodyPr/>
        <a:lstStyle/>
        <a:p>
          <a:r>
            <a:rPr lang="ru-RU" dirty="0"/>
            <a:t>Схемы и алгоритмы действий</a:t>
          </a:r>
        </a:p>
      </dgm:t>
    </dgm:pt>
    <dgm:pt modelId="{0DD7B434-7872-4BC5-A00C-3955F44BB607}" type="parTrans" cxnId="{9D3ECA59-B392-4B15-B74D-8B98FBF01A78}">
      <dgm:prSet/>
      <dgm:spPr/>
      <dgm:t>
        <a:bodyPr/>
        <a:lstStyle/>
        <a:p>
          <a:endParaRPr lang="ru-RU"/>
        </a:p>
      </dgm:t>
    </dgm:pt>
    <dgm:pt modelId="{D739AB19-2216-426B-A0A4-1E527CA277C8}" type="sibTrans" cxnId="{9D3ECA59-B392-4B15-B74D-8B98FBF01A78}">
      <dgm:prSet/>
      <dgm:spPr/>
      <dgm:t>
        <a:bodyPr/>
        <a:lstStyle/>
        <a:p>
          <a:endParaRPr lang="ru-RU"/>
        </a:p>
      </dgm:t>
    </dgm:pt>
    <dgm:pt modelId="{605D7E49-8837-4C3A-8A38-7C1CFDDB73FC}">
      <dgm:prSet phldrT="[Текст]"/>
      <dgm:spPr/>
      <dgm:t>
        <a:bodyPr/>
        <a:lstStyle/>
        <a:p>
          <a:r>
            <a:rPr lang="ru-RU" dirty="0"/>
            <a:t>Модели последовательности рассказывания, описания</a:t>
          </a:r>
        </a:p>
      </dgm:t>
    </dgm:pt>
    <dgm:pt modelId="{57902697-A1DE-4352-80F4-4CA6311B5432}" type="parTrans" cxnId="{4254E853-E137-4A8D-B351-9FCD1ECC154E}">
      <dgm:prSet/>
      <dgm:spPr/>
      <dgm:t>
        <a:bodyPr/>
        <a:lstStyle/>
        <a:p>
          <a:endParaRPr lang="ru-RU"/>
        </a:p>
      </dgm:t>
    </dgm:pt>
    <dgm:pt modelId="{09DC282B-EF1B-4968-8ED1-5C867E887403}" type="sibTrans" cxnId="{4254E853-E137-4A8D-B351-9FCD1ECC154E}">
      <dgm:prSet/>
      <dgm:spPr/>
      <dgm:t>
        <a:bodyPr/>
        <a:lstStyle/>
        <a:p>
          <a:endParaRPr lang="ru-RU"/>
        </a:p>
      </dgm:t>
    </dgm:pt>
    <dgm:pt modelId="{2AC98153-4875-41CE-BB41-146A91AEE1BD}">
      <dgm:prSet phldrT="[Текст]"/>
      <dgm:spPr/>
      <dgm:t>
        <a:bodyPr/>
        <a:lstStyle/>
        <a:p>
          <a:r>
            <a:rPr lang="ru-RU" dirty="0"/>
            <a:t>Модели сказок</a:t>
          </a:r>
        </a:p>
      </dgm:t>
    </dgm:pt>
    <dgm:pt modelId="{375D0428-01BE-4623-A1DD-0735EF6AC7A5}" type="parTrans" cxnId="{E886E6AB-3FC5-4395-A2EC-D0558F2106A2}">
      <dgm:prSet/>
      <dgm:spPr/>
      <dgm:t>
        <a:bodyPr/>
        <a:lstStyle/>
        <a:p>
          <a:endParaRPr lang="ru-RU"/>
        </a:p>
      </dgm:t>
    </dgm:pt>
    <dgm:pt modelId="{B3AB05FF-A8EE-486C-B443-7E25ECB94810}" type="sibTrans" cxnId="{E886E6AB-3FC5-4395-A2EC-D0558F2106A2}">
      <dgm:prSet/>
      <dgm:spPr/>
      <dgm:t>
        <a:bodyPr/>
        <a:lstStyle/>
        <a:p>
          <a:endParaRPr lang="ru-RU"/>
        </a:p>
      </dgm:t>
    </dgm:pt>
    <dgm:pt modelId="{6BA1AD95-1BBD-40AD-90D9-FC050DE04F1B}" type="pres">
      <dgm:prSet presAssocID="{CF15D75F-BB08-4205-8F4E-713CC87A6A55}" presName="Name0" presStyleCnt="0">
        <dgm:presLayoutVars>
          <dgm:dir/>
          <dgm:resizeHandles val="exact"/>
        </dgm:presLayoutVars>
      </dgm:prSet>
      <dgm:spPr/>
    </dgm:pt>
    <dgm:pt modelId="{0638385A-9CB7-4488-BB5A-A08304921F93}" type="pres">
      <dgm:prSet presAssocID="{28DE9462-43F3-4F6A-8F08-73D904B4AF56}" presName="twoplus" presStyleLbl="node1" presStyleIdx="0" presStyleCnt="4" custAng="20991619" custRadScaleRad="94655" custRadScaleInc="-2677">
        <dgm:presLayoutVars>
          <dgm:bulletEnabled val="1"/>
        </dgm:presLayoutVars>
      </dgm:prSet>
      <dgm:spPr/>
    </dgm:pt>
    <dgm:pt modelId="{06A876C4-3AFE-498C-851E-68456A494F11}" type="pres">
      <dgm:prSet presAssocID="{E40A4917-A308-4DF6-9C87-6FE8CC7A154D}" presName="twoplus" presStyleLbl="node1" presStyleIdx="1" presStyleCnt="4">
        <dgm:presLayoutVars>
          <dgm:bulletEnabled val="1"/>
        </dgm:presLayoutVars>
      </dgm:prSet>
      <dgm:spPr/>
    </dgm:pt>
    <dgm:pt modelId="{2DF836DC-73A9-4FB0-9833-0FEE8E15DD29}" type="pres">
      <dgm:prSet presAssocID="{605D7E49-8837-4C3A-8A38-7C1CFDDB73FC}" presName="twoplus" presStyleLbl="node1" presStyleIdx="2" presStyleCnt="4">
        <dgm:presLayoutVars>
          <dgm:bulletEnabled val="1"/>
        </dgm:presLayoutVars>
      </dgm:prSet>
      <dgm:spPr/>
    </dgm:pt>
    <dgm:pt modelId="{7876A8E2-2793-4E2E-9254-06548066DCE4}" type="pres">
      <dgm:prSet presAssocID="{2AC98153-4875-41CE-BB41-146A91AEE1BD}" presName="twoplus" presStyleLbl="node1" presStyleIdx="3" presStyleCnt="4" custAng="730951" custRadScaleRad="93937" custRadScaleInc="2185">
        <dgm:presLayoutVars>
          <dgm:bulletEnabled val="1"/>
        </dgm:presLayoutVars>
      </dgm:prSet>
      <dgm:spPr/>
    </dgm:pt>
  </dgm:ptLst>
  <dgm:cxnLst>
    <dgm:cxn modelId="{FED0821E-A0D5-4775-9776-25809A9D12E8}" type="presOf" srcId="{28DE9462-43F3-4F6A-8F08-73D904B4AF56}" destId="{0638385A-9CB7-4488-BB5A-A08304921F93}" srcOrd="0" destOrd="0" presId="urn:diagrams.loki3.com/TabbedArc+Icon"/>
    <dgm:cxn modelId="{6FB9AA20-52E6-4506-8641-C9D2834211F1}" type="presOf" srcId="{E40A4917-A308-4DF6-9C87-6FE8CC7A154D}" destId="{06A876C4-3AFE-498C-851E-68456A494F11}" srcOrd="0" destOrd="0" presId="urn:diagrams.loki3.com/TabbedArc+Icon"/>
    <dgm:cxn modelId="{9765C270-F0E9-4DC4-8D29-449AA42065AF}" type="presOf" srcId="{2AC98153-4875-41CE-BB41-146A91AEE1BD}" destId="{7876A8E2-2793-4E2E-9254-06548066DCE4}" srcOrd="0" destOrd="0" presId="urn:diagrams.loki3.com/TabbedArc+Icon"/>
    <dgm:cxn modelId="{4254E853-E137-4A8D-B351-9FCD1ECC154E}" srcId="{CF15D75F-BB08-4205-8F4E-713CC87A6A55}" destId="{605D7E49-8837-4C3A-8A38-7C1CFDDB73FC}" srcOrd="2" destOrd="0" parTransId="{57902697-A1DE-4352-80F4-4CA6311B5432}" sibTransId="{09DC282B-EF1B-4968-8ED1-5C867E887403}"/>
    <dgm:cxn modelId="{9D3ECA59-B392-4B15-B74D-8B98FBF01A78}" srcId="{CF15D75F-BB08-4205-8F4E-713CC87A6A55}" destId="{E40A4917-A308-4DF6-9C87-6FE8CC7A154D}" srcOrd="1" destOrd="0" parTransId="{0DD7B434-7872-4BC5-A00C-3955F44BB607}" sibTransId="{D739AB19-2216-426B-A0A4-1E527CA277C8}"/>
    <dgm:cxn modelId="{D1F3418C-7625-4DE4-90FC-4D3749A85160}" type="presOf" srcId="{605D7E49-8837-4C3A-8A38-7C1CFDDB73FC}" destId="{2DF836DC-73A9-4FB0-9833-0FEE8E15DD29}" srcOrd="0" destOrd="0" presId="urn:diagrams.loki3.com/TabbedArc+Icon"/>
    <dgm:cxn modelId="{E886E6AB-3FC5-4395-A2EC-D0558F2106A2}" srcId="{CF15D75F-BB08-4205-8F4E-713CC87A6A55}" destId="{2AC98153-4875-41CE-BB41-146A91AEE1BD}" srcOrd="3" destOrd="0" parTransId="{375D0428-01BE-4623-A1DD-0735EF6AC7A5}" sibTransId="{B3AB05FF-A8EE-486C-B443-7E25ECB94810}"/>
    <dgm:cxn modelId="{929C90EE-5C6F-4C4A-9042-D1235C606987}" srcId="{CF15D75F-BB08-4205-8F4E-713CC87A6A55}" destId="{28DE9462-43F3-4F6A-8F08-73D904B4AF56}" srcOrd="0" destOrd="0" parTransId="{72AB8BB6-889B-47AB-9203-7A2751BF20C9}" sibTransId="{3CE364E9-1491-4069-A6D8-E72DB5349246}"/>
    <dgm:cxn modelId="{F99606F7-C4D1-4187-9B8F-C8A646AD208E}" type="presOf" srcId="{CF15D75F-BB08-4205-8F4E-713CC87A6A55}" destId="{6BA1AD95-1BBD-40AD-90D9-FC050DE04F1B}" srcOrd="0" destOrd="0" presId="urn:diagrams.loki3.com/TabbedArc+Icon"/>
    <dgm:cxn modelId="{2263C172-90A1-4FC4-9349-92851B53B6B0}" type="presParOf" srcId="{6BA1AD95-1BBD-40AD-90D9-FC050DE04F1B}" destId="{0638385A-9CB7-4488-BB5A-A08304921F93}" srcOrd="0" destOrd="0" presId="urn:diagrams.loki3.com/TabbedArc+Icon"/>
    <dgm:cxn modelId="{FEF6BFAB-6668-42CB-8F4F-82A163583EC7}" type="presParOf" srcId="{6BA1AD95-1BBD-40AD-90D9-FC050DE04F1B}" destId="{06A876C4-3AFE-498C-851E-68456A494F11}" srcOrd="1" destOrd="0" presId="urn:diagrams.loki3.com/TabbedArc+Icon"/>
    <dgm:cxn modelId="{108B2333-216E-4DFB-8536-99D01E43B1AD}" type="presParOf" srcId="{6BA1AD95-1BBD-40AD-90D9-FC050DE04F1B}" destId="{2DF836DC-73A9-4FB0-9833-0FEE8E15DD29}" srcOrd="2" destOrd="0" presId="urn:diagrams.loki3.com/TabbedArc+Icon"/>
    <dgm:cxn modelId="{FE30DA20-3D14-4CB1-B75B-057B3EA2DBF2}" type="presParOf" srcId="{6BA1AD95-1BBD-40AD-90D9-FC050DE04F1B}" destId="{7876A8E2-2793-4E2E-9254-06548066DCE4}" srcOrd="3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5D75F-BB08-4205-8F4E-713CC87A6A5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E9462-43F3-4F6A-8F08-73D904B4AF56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Предметы для развития действий научения и познания</a:t>
          </a:r>
        </a:p>
      </dgm:t>
    </dgm:pt>
    <dgm:pt modelId="{72AB8BB6-889B-47AB-9203-7A2751BF20C9}" type="parTrans" cxnId="{929C90EE-5C6F-4C4A-9042-D1235C606987}">
      <dgm:prSet/>
      <dgm:spPr/>
      <dgm:t>
        <a:bodyPr/>
        <a:lstStyle/>
        <a:p>
          <a:endParaRPr lang="ru-RU"/>
        </a:p>
      </dgm:t>
    </dgm:pt>
    <dgm:pt modelId="{3CE364E9-1491-4069-A6D8-E72DB5349246}" type="sibTrans" cxnId="{929C90EE-5C6F-4C4A-9042-D1235C606987}">
      <dgm:prSet/>
      <dgm:spPr/>
      <dgm:t>
        <a:bodyPr/>
        <a:lstStyle/>
        <a:p>
          <a:endParaRPr lang="ru-RU"/>
        </a:p>
      </dgm:t>
    </dgm:pt>
    <dgm:pt modelId="{E40A4917-A308-4DF6-9C87-6FE8CC7A154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Предметы для развития сенсорной сферы</a:t>
          </a:r>
        </a:p>
      </dgm:t>
    </dgm:pt>
    <dgm:pt modelId="{0DD7B434-7872-4BC5-A00C-3955F44BB607}" type="parTrans" cxnId="{9D3ECA59-B392-4B15-B74D-8B98FBF01A78}">
      <dgm:prSet/>
      <dgm:spPr/>
      <dgm:t>
        <a:bodyPr/>
        <a:lstStyle/>
        <a:p>
          <a:endParaRPr lang="ru-RU"/>
        </a:p>
      </dgm:t>
    </dgm:pt>
    <dgm:pt modelId="{D739AB19-2216-426B-A0A4-1E527CA277C8}" type="sibTrans" cxnId="{9D3ECA59-B392-4B15-B74D-8B98FBF01A78}">
      <dgm:prSet/>
      <dgm:spPr/>
      <dgm:t>
        <a:bodyPr/>
        <a:lstStyle/>
        <a:p>
          <a:endParaRPr lang="ru-RU"/>
        </a:p>
      </dgm:t>
    </dgm:pt>
    <dgm:pt modelId="{D4773B78-68CD-40C1-A06D-7B33C738B23F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Различные предметы для рассматривания и обследования различной формы, цвета, величины</a:t>
          </a:r>
        </a:p>
      </dgm:t>
    </dgm:pt>
    <dgm:pt modelId="{9818B1C6-FAD7-41D4-886F-E2E3DF4D2BBD}" type="parTrans" cxnId="{1131236E-1038-400D-A821-FCCBBE34F6C8}">
      <dgm:prSet/>
      <dgm:spPr/>
      <dgm:t>
        <a:bodyPr/>
        <a:lstStyle/>
        <a:p>
          <a:endParaRPr lang="ru-RU"/>
        </a:p>
      </dgm:t>
    </dgm:pt>
    <dgm:pt modelId="{407D00E0-DD64-4FBF-BCA3-96079ECC90B8}" type="sibTrans" cxnId="{1131236E-1038-400D-A821-FCCBBE34F6C8}">
      <dgm:prSet/>
      <dgm:spPr/>
      <dgm:t>
        <a:bodyPr/>
        <a:lstStyle/>
        <a:p>
          <a:endParaRPr lang="ru-RU"/>
        </a:p>
      </dgm:t>
    </dgm:pt>
    <dgm:pt modelId="{09AD1865-76BA-44C3-9773-692E0C6D9DC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Подборки простого иллюстративного материала по ознакомлению с природой, окружающим миром, действиями людей</a:t>
          </a:r>
        </a:p>
      </dgm:t>
    </dgm:pt>
    <dgm:pt modelId="{85C6A26D-4619-4370-9CA8-650EFDBF53D2}" type="parTrans" cxnId="{B35E902B-F633-418A-99EE-45346B2A334D}">
      <dgm:prSet/>
      <dgm:spPr/>
      <dgm:t>
        <a:bodyPr/>
        <a:lstStyle/>
        <a:p>
          <a:endParaRPr lang="ru-RU"/>
        </a:p>
      </dgm:t>
    </dgm:pt>
    <dgm:pt modelId="{5C055BEC-814C-4138-A5FF-B2903E001602}" type="sibTrans" cxnId="{B35E902B-F633-418A-99EE-45346B2A334D}">
      <dgm:prSet/>
      <dgm:spPr/>
      <dgm:t>
        <a:bodyPr/>
        <a:lstStyle/>
        <a:p>
          <a:endParaRPr lang="ru-RU"/>
        </a:p>
      </dgm:t>
    </dgm:pt>
    <dgm:pt modelId="{71A6B202-6EB1-451B-ABB8-1EC8BAAC5446}" type="pres">
      <dgm:prSet presAssocID="{CF15D75F-BB08-4205-8F4E-713CC87A6A55}" presName="Name0" presStyleCnt="0">
        <dgm:presLayoutVars>
          <dgm:chMax val="7"/>
          <dgm:dir/>
          <dgm:resizeHandles val="exact"/>
        </dgm:presLayoutVars>
      </dgm:prSet>
      <dgm:spPr/>
    </dgm:pt>
    <dgm:pt modelId="{92C40883-0BBF-45F3-A9AB-39CFEC1E7511}" type="pres">
      <dgm:prSet presAssocID="{CF15D75F-BB08-4205-8F4E-713CC87A6A55}" presName="ellipse1" presStyleLbl="vennNode1" presStyleIdx="0" presStyleCnt="4" custLinFactNeighborX="2285" custLinFactNeighborY="866">
        <dgm:presLayoutVars>
          <dgm:bulletEnabled val="1"/>
        </dgm:presLayoutVars>
      </dgm:prSet>
      <dgm:spPr/>
    </dgm:pt>
    <dgm:pt modelId="{89B1FB4B-DC89-4E36-ADD8-6BD95D79C926}" type="pres">
      <dgm:prSet presAssocID="{CF15D75F-BB08-4205-8F4E-713CC87A6A55}" presName="ellipse2" presStyleLbl="vennNode1" presStyleIdx="1" presStyleCnt="4">
        <dgm:presLayoutVars>
          <dgm:bulletEnabled val="1"/>
        </dgm:presLayoutVars>
      </dgm:prSet>
      <dgm:spPr/>
    </dgm:pt>
    <dgm:pt modelId="{BA121791-FC3E-4D4B-945D-60D9757FAABB}" type="pres">
      <dgm:prSet presAssocID="{CF15D75F-BB08-4205-8F4E-713CC87A6A55}" presName="ellipse3" presStyleLbl="vennNode1" presStyleIdx="2" presStyleCnt="4">
        <dgm:presLayoutVars>
          <dgm:bulletEnabled val="1"/>
        </dgm:presLayoutVars>
      </dgm:prSet>
      <dgm:spPr/>
    </dgm:pt>
    <dgm:pt modelId="{CFFEEF45-73D7-4ABA-8D99-FACCD0EF0CF9}" type="pres">
      <dgm:prSet presAssocID="{CF15D75F-BB08-4205-8F4E-713CC87A6A55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B49D6F10-EAD2-4523-94F7-594E80C1FF91}" type="presOf" srcId="{28DE9462-43F3-4F6A-8F08-73D904B4AF56}" destId="{92C40883-0BBF-45F3-A9AB-39CFEC1E7511}" srcOrd="0" destOrd="0" presId="urn:microsoft.com/office/officeart/2005/8/layout/rings+Icon"/>
    <dgm:cxn modelId="{B35E902B-F633-418A-99EE-45346B2A334D}" srcId="{CF15D75F-BB08-4205-8F4E-713CC87A6A55}" destId="{09AD1865-76BA-44C3-9773-692E0C6D9DC8}" srcOrd="3" destOrd="0" parTransId="{85C6A26D-4619-4370-9CA8-650EFDBF53D2}" sibTransId="{5C055BEC-814C-4138-A5FF-B2903E001602}"/>
    <dgm:cxn modelId="{E41E925D-8990-4410-95EC-FF9E5EF01052}" type="presOf" srcId="{D4773B78-68CD-40C1-A06D-7B33C738B23F}" destId="{BA121791-FC3E-4D4B-945D-60D9757FAABB}" srcOrd="0" destOrd="0" presId="urn:microsoft.com/office/officeart/2005/8/layout/rings+Icon"/>
    <dgm:cxn modelId="{1131236E-1038-400D-A821-FCCBBE34F6C8}" srcId="{CF15D75F-BB08-4205-8F4E-713CC87A6A55}" destId="{D4773B78-68CD-40C1-A06D-7B33C738B23F}" srcOrd="2" destOrd="0" parTransId="{9818B1C6-FAD7-41D4-886F-E2E3DF4D2BBD}" sibTransId="{407D00E0-DD64-4FBF-BCA3-96079ECC90B8}"/>
    <dgm:cxn modelId="{9D3ECA59-B392-4B15-B74D-8B98FBF01A78}" srcId="{CF15D75F-BB08-4205-8F4E-713CC87A6A55}" destId="{E40A4917-A308-4DF6-9C87-6FE8CC7A154D}" srcOrd="1" destOrd="0" parTransId="{0DD7B434-7872-4BC5-A00C-3955F44BB607}" sibTransId="{D739AB19-2216-426B-A0A4-1E527CA277C8}"/>
    <dgm:cxn modelId="{FED74784-4E35-4A0B-983F-DFE872F10F61}" type="presOf" srcId="{CF15D75F-BB08-4205-8F4E-713CC87A6A55}" destId="{71A6B202-6EB1-451B-ABB8-1EC8BAAC5446}" srcOrd="0" destOrd="0" presId="urn:microsoft.com/office/officeart/2005/8/layout/rings+Icon"/>
    <dgm:cxn modelId="{17743DB5-41AD-43A2-8A10-14BF2BCCD1BD}" type="presOf" srcId="{E40A4917-A308-4DF6-9C87-6FE8CC7A154D}" destId="{89B1FB4B-DC89-4E36-ADD8-6BD95D79C926}" srcOrd="0" destOrd="0" presId="urn:microsoft.com/office/officeart/2005/8/layout/rings+Icon"/>
    <dgm:cxn modelId="{2124F3DB-BA98-4BD7-8755-E46A1573D416}" type="presOf" srcId="{09AD1865-76BA-44C3-9773-692E0C6D9DC8}" destId="{CFFEEF45-73D7-4ABA-8D99-FACCD0EF0CF9}" srcOrd="0" destOrd="0" presId="urn:microsoft.com/office/officeart/2005/8/layout/rings+Icon"/>
    <dgm:cxn modelId="{929C90EE-5C6F-4C4A-9042-D1235C606987}" srcId="{CF15D75F-BB08-4205-8F4E-713CC87A6A55}" destId="{28DE9462-43F3-4F6A-8F08-73D904B4AF56}" srcOrd="0" destOrd="0" parTransId="{72AB8BB6-889B-47AB-9203-7A2751BF20C9}" sibTransId="{3CE364E9-1491-4069-A6D8-E72DB5349246}"/>
    <dgm:cxn modelId="{755B9662-9979-4E01-BC59-7E7EB836A07A}" type="presParOf" srcId="{71A6B202-6EB1-451B-ABB8-1EC8BAAC5446}" destId="{92C40883-0BBF-45F3-A9AB-39CFEC1E7511}" srcOrd="0" destOrd="0" presId="urn:microsoft.com/office/officeart/2005/8/layout/rings+Icon"/>
    <dgm:cxn modelId="{7E467CA5-B386-4CBC-AAF4-B490F905E619}" type="presParOf" srcId="{71A6B202-6EB1-451B-ABB8-1EC8BAAC5446}" destId="{89B1FB4B-DC89-4E36-ADD8-6BD95D79C926}" srcOrd="1" destOrd="0" presId="urn:microsoft.com/office/officeart/2005/8/layout/rings+Icon"/>
    <dgm:cxn modelId="{67E67C9A-7469-46A0-8E61-29E0B9B11F1D}" type="presParOf" srcId="{71A6B202-6EB1-451B-ABB8-1EC8BAAC5446}" destId="{BA121791-FC3E-4D4B-945D-60D9757FAABB}" srcOrd="2" destOrd="0" presId="urn:microsoft.com/office/officeart/2005/8/layout/rings+Icon"/>
    <dgm:cxn modelId="{37642D7F-0A33-45FF-AA62-568D0AFD8F4E}" type="presParOf" srcId="{71A6B202-6EB1-451B-ABB8-1EC8BAAC5446}" destId="{CFFEEF45-73D7-4ABA-8D99-FACCD0EF0CF9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5D75F-BB08-4205-8F4E-713CC87A6A55}" type="doc">
      <dgm:prSet loTypeId="urn:microsoft.com/office/officeart/2011/layout/CircleProcess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E9462-43F3-4F6A-8F08-73D904B4AF56}">
      <dgm:prSet phldrT="[Текст]"/>
      <dgm:spPr/>
      <dgm:t>
        <a:bodyPr/>
        <a:lstStyle/>
        <a:p>
          <a:r>
            <a:rPr lang="ru-RU" b="1" dirty="0"/>
            <a:t>Игрушки, картинки, таблички для изучения пространственных понятий</a:t>
          </a:r>
        </a:p>
      </dgm:t>
    </dgm:pt>
    <dgm:pt modelId="{72AB8BB6-889B-47AB-9203-7A2751BF20C9}" type="parTrans" cxnId="{929C90EE-5C6F-4C4A-9042-D1235C606987}">
      <dgm:prSet/>
      <dgm:spPr/>
      <dgm:t>
        <a:bodyPr/>
        <a:lstStyle/>
        <a:p>
          <a:endParaRPr lang="ru-RU"/>
        </a:p>
      </dgm:t>
    </dgm:pt>
    <dgm:pt modelId="{3CE364E9-1491-4069-A6D8-E72DB5349246}" type="sibTrans" cxnId="{929C90EE-5C6F-4C4A-9042-D1235C606987}">
      <dgm:prSet/>
      <dgm:spPr/>
      <dgm:t>
        <a:bodyPr/>
        <a:lstStyle/>
        <a:p>
          <a:endParaRPr lang="ru-RU"/>
        </a:p>
      </dgm:t>
    </dgm:pt>
    <dgm:pt modelId="{D4773B78-68CD-40C1-A06D-7B33C738B23F}">
      <dgm:prSet phldrT="[Текст]"/>
      <dgm:spPr/>
      <dgm:t>
        <a:bodyPr/>
        <a:lstStyle/>
        <a:p>
          <a:r>
            <a:rPr lang="ru-RU" b="1" dirty="0"/>
            <a:t>Схемы составления описательных рассказов, предложений</a:t>
          </a:r>
        </a:p>
      </dgm:t>
    </dgm:pt>
    <dgm:pt modelId="{9818B1C6-FAD7-41D4-886F-E2E3DF4D2BBD}" type="parTrans" cxnId="{1131236E-1038-400D-A821-FCCBBE34F6C8}">
      <dgm:prSet/>
      <dgm:spPr/>
      <dgm:t>
        <a:bodyPr/>
        <a:lstStyle/>
        <a:p>
          <a:endParaRPr lang="ru-RU"/>
        </a:p>
      </dgm:t>
    </dgm:pt>
    <dgm:pt modelId="{407D00E0-DD64-4FBF-BCA3-96079ECC90B8}" type="sibTrans" cxnId="{1131236E-1038-400D-A821-FCCBBE34F6C8}">
      <dgm:prSet/>
      <dgm:spPr/>
      <dgm:t>
        <a:bodyPr/>
        <a:lstStyle/>
        <a:p>
          <a:endParaRPr lang="ru-RU"/>
        </a:p>
      </dgm:t>
    </dgm:pt>
    <dgm:pt modelId="{09AD1865-76BA-44C3-9773-692E0C6D9DC8}">
      <dgm:prSet phldrT="[Текст]"/>
      <dgm:spPr/>
      <dgm:t>
        <a:bodyPr/>
        <a:lstStyle/>
        <a:p>
          <a:r>
            <a:rPr lang="ru-RU" b="1" dirty="0"/>
            <a:t>Схемы последовательности действий</a:t>
          </a:r>
        </a:p>
      </dgm:t>
    </dgm:pt>
    <dgm:pt modelId="{85C6A26D-4619-4370-9CA8-650EFDBF53D2}" type="parTrans" cxnId="{B35E902B-F633-418A-99EE-45346B2A334D}">
      <dgm:prSet/>
      <dgm:spPr/>
      <dgm:t>
        <a:bodyPr/>
        <a:lstStyle/>
        <a:p>
          <a:endParaRPr lang="ru-RU"/>
        </a:p>
      </dgm:t>
    </dgm:pt>
    <dgm:pt modelId="{5C055BEC-814C-4138-A5FF-B2903E001602}" type="sibTrans" cxnId="{B35E902B-F633-418A-99EE-45346B2A334D}">
      <dgm:prSet/>
      <dgm:spPr/>
      <dgm:t>
        <a:bodyPr/>
        <a:lstStyle/>
        <a:p>
          <a:endParaRPr lang="ru-RU"/>
        </a:p>
      </dgm:t>
    </dgm:pt>
    <dgm:pt modelId="{3B3BA4DD-45C6-4614-BC2D-92DA4FD9595D}" type="pres">
      <dgm:prSet presAssocID="{CF15D75F-BB08-4205-8F4E-713CC87A6A5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C1B5870-154C-4915-AE51-E3B1A2654D8D}" type="pres">
      <dgm:prSet presAssocID="{09AD1865-76BA-44C3-9773-692E0C6D9DC8}" presName="Accent3" presStyleCnt="0"/>
      <dgm:spPr/>
    </dgm:pt>
    <dgm:pt modelId="{7559723C-B897-4E92-952D-95D630957837}" type="pres">
      <dgm:prSet presAssocID="{09AD1865-76BA-44C3-9773-692E0C6D9DC8}" presName="Accent" presStyleLbl="node1" presStyleIdx="0" presStyleCnt="3"/>
      <dgm:spPr/>
    </dgm:pt>
    <dgm:pt modelId="{B67B4661-861F-4A2D-BA67-B0A389913715}" type="pres">
      <dgm:prSet presAssocID="{09AD1865-76BA-44C3-9773-692E0C6D9DC8}" presName="ParentBackground3" presStyleCnt="0"/>
      <dgm:spPr/>
    </dgm:pt>
    <dgm:pt modelId="{5C7F709A-EBC7-4184-8A5C-EE9FC1B176ED}" type="pres">
      <dgm:prSet presAssocID="{09AD1865-76BA-44C3-9773-692E0C6D9DC8}" presName="ParentBackground" presStyleLbl="fgAcc1" presStyleIdx="0" presStyleCnt="3"/>
      <dgm:spPr/>
    </dgm:pt>
    <dgm:pt modelId="{93A4436C-7FAC-4B94-9147-EEE09524EACD}" type="pres">
      <dgm:prSet presAssocID="{09AD1865-76BA-44C3-9773-692E0C6D9D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E656798-E0AA-4EA3-81B2-05F231568A6A}" type="pres">
      <dgm:prSet presAssocID="{D4773B78-68CD-40C1-A06D-7B33C738B23F}" presName="Accent2" presStyleCnt="0"/>
      <dgm:spPr/>
    </dgm:pt>
    <dgm:pt modelId="{E395C57D-958A-4970-9420-84118013DF63}" type="pres">
      <dgm:prSet presAssocID="{D4773B78-68CD-40C1-A06D-7B33C738B23F}" presName="Accent" presStyleLbl="node1" presStyleIdx="1" presStyleCnt="3"/>
      <dgm:spPr/>
    </dgm:pt>
    <dgm:pt modelId="{904F16FA-003F-4758-9815-A4F76561022E}" type="pres">
      <dgm:prSet presAssocID="{D4773B78-68CD-40C1-A06D-7B33C738B23F}" presName="ParentBackground2" presStyleCnt="0"/>
      <dgm:spPr/>
    </dgm:pt>
    <dgm:pt modelId="{921D097C-9FCF-40EA-B51B-E0DA96F7A507}" type="pres">
      <dgm:prSet presAssocID="{D4773B78-68CD-40C1-A06D-7B33C738B23F}" presName="ParentBackground" presStyleLbl="fgAcc1" presStyleIdx="1" presStyleCnt="3"/>
      <dgm:spPr/>
    </dgm:pt>
    <dgm:pt modelId="{9672D0EF-AD0E-4174-B20C-2A4F3FBE4504}" type="pres">
      <dgm:prSet presAssocID="{D4773B78-68CD-40C1-A06D-7B33C738B23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003DA-16E2-4881-96C8-A69929E39315}" type="pres">
      <dgm:prSet presAssocID="{28DE9462-43F3-4F6A-8F08-73D904B4AF56}" presName="Accent1" presStyleCnt="0"/>
      <dgm:spPr/>
    </dgm:pt>
    <dgm:pt modelId="{E49FB129-F512-480A-BF74-C30702554DE3}" type="pres">
      <dgm:prSet presAssocID="{28DE9462-43F3-4F6A-8F08-73D904B4AF56}" presName="Accent" presStyleLbl="node1" presStyleIdx="2" presStyleCnt="3"/>
      <dgm:spPr/>
    </dgm:pt>
    <dgm:pt modelId="{A5045E1E-0950-4B18-84DD-4461ABF282A5}" type="pres">
      <dgm:prSet presAssocID="{28DE9462-43F3-4F6A-8F08-73D904B4AF56}" presName="ParentBackground1" presStyleCnt="0"/>
      <dgm:spPr/>
    </dgm:pt>
    <dgm:pt modelId="{4553E0E8-686A-45F2-9EDA-9C92042258D6}" type="pres">
      <dgm:prSet presAssocID="{28DE9462-43F3-4F6A-8F08-73D904B4AF56}" presName="ParentBackground" presStyleLbl="fgAcc1" presStyleIdx="2" presStyleCnt="3"/>
      <dgm:spPr/>
    </dgm:pt>
    <dgm:pt modelId="{91A0285F-9574-43B3-927F-BB3223A9EE88}" type="pres">
      <dgm:prSet presAssocID="{28DE9462-43F3-4F6A-8F08-73D904B4AF5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A4FB012-D9CA-4ABA-A917-5CB1CC234928}" type="presOf" srcId="{28DE9462-43F3-4F6A-8F08-73D904B4AF56}" destId="{4553E0E8-686A-45F2-9EDA-9C92042258D6}" srcOrd="0" destOrd="0" presId="urn:microsoft.com/office/officeart/2011/layout/CircleProcess"/>
    <dgm:cxn modelId="{B35E902B-F633-418A-99EE-45346B2A334D}" srcId="{CF15D75F-BB08-4205-8F4E-713CC87A6A55}" destId="{09AD1865-76BA-44C3-9773-692E0C6D9DC8}" srcOrd="2" destOrd="0" parTransId="{85C6A26D-4619-4370-9CA8-650EFDBF53D2}" sibTransId="{5C055BEC-814C-4138-A5FF-B2903E001602}"/>
    <dgm:cxn modelId="{73A45F37-F7F7-4EFC-A1D7-4427B6A3FD17}" type="presOf" srcId="{D4773B78-68CD-40C1-A06D-7B33C738B23F}" destId="{9672D0EF-AD0E-4174-B20C-2A4F3FBE4504}" srcOrd="1" destOrd="0" presId="urn:microsoft.com/office/officeart/2011/layout/CircleProcess"/>
    <dgm:cxn modelId="{BE41373F-19CC-4393-B3F0-12BD10ABADC3}" type="presOf" srcId="{09AD1865-76BA-44C3-9773-692E0C6D9DC8}" destId="{5C7F709A-EBC7-4184-8A5C-EE9FC1B176ED}" srcOrd="0" destOrd="0" presId="urn:microsoft.com/office/officeart/2011/layout/CircleProcess"/>
    <dgm:cxn modelId="{61C96F6A-4E62-43DA-A0BD-4D55DBE10DD9}" type="presOf" srcId="{28DE9462-43F3-4F6A-8F08-73D904B4AF56}" destId="{91A0285F-9574-43B3-927F-BB3223A9EE88}" srcOrd="1" destOrd="0" presId="urn:microsoft.com/office/officeart/2011/layout/CircleProcess"/>
    <dgm:cxn modelId="{1131236E-1038-400D-A821-FCCBBE34F6C8}" srcId="{CF15D75F-BB08-4205-8F4E-713CC87A6A55}" destId="{D4773B78-68CD-40C1-A06D-7B33C738B23F}" srcOrd="1" destOrd="0" parTransId="{9818B1C6-FAD7-41D4-886F-E2E3DF4D2BBD}" sibTransId="{407D00E0-DD64-4FBF-BCA3-96079ECC90B8}"/>
    <dgm:cxn modelId="{AFB44B57-46C9-401C-93E2-87D235338941}" type="presOf" srcId="{CF15D75F-BB08-4205-8F4E-713CC87A6A55}" destId="{3B3BA4DD-45C6-4614-BC2D-92DA4FD9595D}" srcOrd="0" destOrd="0" presId="urn:microsoft.com/office/officeart/2011/layout/CircleProcess"/>
    <dgm:cxn modelId="{B482849C-1066-4C8D-B80B-2C7C52E51B23}" type="presOf" srcId="{09AD1865-76BA-44C3-9773-692E0C6D9DC8}" destId="{93A4436C-7FAC-4B94-9147-EEE09524EACD}" srcOrd="1" destOrd="0" presId="urn:microsoft.com/office/officeart/2011/layout/CircleProcess"/>
    <dgm:cxn modelId="{24CD4DBA-C0CD-43BB-BB73-F78A5F96BD14}" type="presOf" srcId="{D4773B78-68CD-40C1-A06D-7B33C738B23F}" destId="{921D097C-9FCF-40EA-B51B-E0DA96F7A507}" srcOrd="0" destOrd="0" presId="urn:microsoft.com/office/officeart/2011/layout/CircleProcess"/>
    <dgm:cxn modelId="{929C90EE-5C6F-4C4A-9042-D1235C606987}" srcId="{CF15D75F-BB08-4205-8F4E-713CC87A6A55}" destId="{28DE9462-43F3-4F6A-8F08-73D904B4AF56}" srcOrd="0" destOrd="0" parTransId="{72AB8BB6-889B-47AB-9203-7A2751BF20C9}" sibTransId="{3CE364E9-1491-4069-A6D8-E72DB5349246}"/>
    <dgm:cxn modelId="{6482371E-E9D3-442C-8ACD-3E65AAC1A1B9}" type="presParOf" srcId="{3B3BA4DD-45C6-4614-BC2D-92DA4FD9595D}" destId="{AC1B5870-154C-4915-AE51-E3B1A2654D8D}" srcOrd="0" destOrd="0" presId="urn:microsoft.com/office/officeart/2011/layout/CircleProcess"/>
    <dgm:cxn modelId="{DD70587E-CC10-43F4-9A03-2039E62D8F49}" type="presParOf" srcId="{AC1B5870-154C-4915-AE51-E3B1A2654D8D}" destId="{7559723C-B897-4E92-952D-95D630957837}" srcOrd="0" destOrd="0" presId="urn:microsoft.com/office/officeart/2011/layout/CircleProcess"/>
    <dgm:cxn modelId="{DBC9F1ED-3577-4C8F-9763-82997B475FB7}" type="presParOf" srcId="{3B3BA4DD-45C6-4614-BC2D-92DA4FD9595D}" destId="{B67B4661-861F-4A2D-BA67-B0A389913715}" srcOrd="1" destOrd="0" presId="urn:microsoft.com/office/officeart/2011/layout/CircleProcess"/>
    <dgm:cxn modelId="{40D851BE-8C66-4A05-B7E5-2A2034CAFFAF}" type="presParOf" srcId="{B67B4661-861F-4A2D-BA67-B0A389913715}" destId="{5C7F709A-EBC7-4184-8A5C-EE9FC1B176ED}" srcOrd="0" destOrd="0" presId="urn:microsoft.com/office/officeart/2011/layout/CircleProcess"/>
    <dgm:cxn modelId="{E4FA3F92-2AD3-4157-9579-27880B3DD5E9}" type="presParOf" srcId="{3B3BA4DD-45C6-4614-BC2D-92DA4FD9595D}" destId="{93A4436C-7FAC-4B94-9147-EEE09524EACD}" srcOrd="2" destOrd="0" presId="urn:microsoft.com/office/officeart/2011/layout/CircleProcess"/>
    <dgm:cxn modelId="{2B47DE6A-6832-4571-9F27-A6B1EA2297D3}" type="presParOf" srcId="{3B3BA4DD-45C6-4614-BC2D-92DA4FD9595D}" destId="{EE656798-E0AA-4EA3-81B2-05F231568A6A}" srcOrd="3" destOrd="0" presId="urn:microsoft.com/office/officeart/2011/layout/CircleProcess"/>
    <dgm:cxn modelId="{3E7897A8-F8D9-4D5F-9A68-D99CA2E35656}" type="presParOf" srcId="{EE656798-E0AA-4EA3-81B2-05F231568A6A}" destId="{E395C57D-958A-4970-9420-84118013DF63}" srcOrd="0" destOrd="0" presId="urn:microsoft.com/office/officeart/2011/layout/CircleProcess"/>
    <dgm:cxn modelId="{62AE0B4D-2749-4214-A6B4-5C9420EE0C3F}" type="presParOf" srcId="{3B3BA4DD-45C6-4614-BC2D-92DA4FD9595D}" destId="{904F16FA-003F-4758-9815-A4F76561022E}" srcOrd="4" destOrd="0" presId="urn:microsoft.com/office/officeart/2011/layout/CircleProcess"/>
    <dgm:cxn modelId="{A631C5E1-5289-4B8B-8F69-935FCBE53CAC}" type="presParOf" srcId="{904F16FA-003F-4758-9815-A4F76561022E}" destId="{921D097C-9FCF-40EA-B51B-E0DA96F7A507}" srcOrd="0" destOrd="0" presId="urn:microsoft.com/office/officeart/2011/layout/CircleProcess"/>
    <dgm:cxn modelId="{5A544EE5-6DF6-4393-A7DA-E5D42504FEA9}" type="presParOf" srcId="{3B3BA4DD-45C6-4614-BC2D-92DA4FD9595D}" destId="{9672D0EF-AD0E-4174-B20C-2A4F3FBE4504}" srcOrd="5" destOrd="0" presId="urn:microsoft.com/office/officeart/2011/layout/CircleProcess"/>
    <dgm:cxn modelId="{6C815707-FFFF-4652-9370-66B623618DD4}" type="presParOf" srcId="{3B3BA4DD-45C6-4614-BC2D-92DA4FD9595D}" destId="{603003DA-16E2-4881-96C8-A69929E39315}" srcOrd="6" destOrd="0" presId="urn:microsoft.com/office/officeart/2011/layout/CircleProcess"/>
    <dgm:cxn modelId="{089E3210-79F8-4E81-99CD-8F4D9B8B9909}" type="presParOf" srcId="{603003DA-16E2-4881-96C8-A69929E39315}" destId="{E49FB129-F512-480A-BF74-C30702554DE3}" srcOrd="0" destOrd="0" presId="urn:microsoft.com/office/officeart/2011/layout/CircleProcess"/>
    <dgm:cxn modelId="{B7CF9F8D-34BB-4FE5-B134-2B7564A0B4DE}" type="presParOf" srcId="{3B3BA4DD-45C6-4614-BC2D-92DA4FD9595D}" destId="{A5045E1E-0950-4B18-84DD-4461ABF282A5}" srcOrd="7" destOrd="0" presId="urn:microsoft.com/office/officeart/2011/layout/CircleProcess"/>
    <dgm:cxn modelId="{1D10621E-FED3-486B-8AAF-59DC0E672614}" type="presParOf" srcId="{A5045E1E-0950-4B18-84DD-4461ABF282A5}" destId="{4553E0E8-686A-45F2-9EDA-9C92042258D6}" srcOrd="0" destOrd="0" presId="urn:microsoft.com/office/officeart/2011/layout/CircleProcess"/>
    <dgm:cxn modelId="{F79B15ED-329C-4CE3-BB14-8800534B47C1}" type="presParOf" srcId="{3B3BA4DD-45C6-4614-BC2D-92DA4FD9595D}" destId="{91A0285F-9574-43B3-927F-BB3223A9EE8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15D75F-BB08-4205-8F4E-713CC87A6A55}" type="doc">
      <dgm:prSet loTypeId="urn:diagrams.loki3.com/VaryingWidthList+Icon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E9462-43F3-4F6A-8F08-73D904B4AF56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Свободное малоизведанное пространство</a:t>
          </a:r>
        </a:p>
      </dgm:t>
    </dgm:pt>
    <dgm:pt modelId="{72AB8BB6-889B-47AB-9203-7A2751BF20C9}" type="parTrans" cxnId="{929C90EE-5C6F-4C4A-9042-D1235C606987}">
      <dgm:prSet/>
      <dgm:spPr/>
      <dgm:t>
        <a:bodyPr/>
        <a:lstStyle/>
        <a:p>
          <a:endParaRPr lang="ru-RU"/>
        </a:p>
      </dgm:t>
    </dgm:pt>
    <dgm:pt modelId="{3CE364E9-1491-4069-A6D8-E72DB5349246}" type="sibTrans" cxnId="{929C90EE-5C6F-4C4A-9042-D1235C606987}">
      <dgm:prSet/>
      <dgm:spPr/>
      <dgm:t>
        <a:bodyPr/>
        <a:lstStyle/>
        <a:p>
          <a:endParaRPr lang="ru-RU"/>
        </a:p>
      </dgm:t>
    </dgm:pt>
    <dgm:pt modelId="{D4773B78-68CD-40C1-A06D-7B33C738B23F}">
      <dgm:prSet phldrT="[Текст]" custT="1"/>
      <dgm:spPr/>
      <dgm:t>
        <a:bodyPr/>
        <a:lstStyle/>
        <a:p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Минифланелеграфы</a:t>
          </a:r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каждого ребенка с подборкой карточек, моделей по темам</a:t>
          </a:r>
        </a:p>
      </dgm:t>
    </dgm:pt>
    <dgm:pt modelId="{9818B1C6-FAD7-41D4-886F-E2E3DF4D2BBD}" type="parTrans" cxnId="{1131236E-1038-400D-A821-FCCBBE34F6C8}">
      <dgm:prSet/>
      <dgm:spPr/>
      <dgm:t>
        <a:bodyPr/>
        <a:lstStyle/>
        <a:p>
          <a:endParaRPr lang="ru-RU"/>
        </a:p>
      </dgm:t>
    </dgm:pt>
    <dgm:pt modelId="{407D00E0-DD64-4FBF-BCA3-96079ECC90B8}" type="sibTrans" cxnId="{1131236E-1038-400D-A821-FCCBBE34F6C8}">
      <dgm:prSet/>
      <dgm:spPr/>
      <dgm:t>
        <a:bodyPr/>
        <a:lstStyle/>
        <a:p>
          <a:endParaRPr lang="ru-RU"/>
        </a:p>
      </dgm:t>
    </dgm:pt>
    <dgm:pt modelId="{09AD1865-76BA-44C3-9773-692E0C6D9DC8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Разнообразные шнуровки по темам</a:t>
          </a:r>
        </a:p>
      </dgm:t>
    </dgm:pt>
    <dgm:pt modelId="{85C6A26D-4619-4370-9CA8-650EFDBF53D2}" type="parTrans" cxnId="{B35E902B-F633-418A-99EE-45346B2A334D}">
      <dgm:prSet/>
      <dgm:spPr/>
      <dgm:t>
        <a:bodyPr/>
        <a:lstStyle/>
        <a:p>
          <a:endParaRPr lang="ru-RU"/>
        </a:p>
      </dgm:t>
    </dgm:pt>
    <dgm:pt modelId="{5C055BEC-814C-4138-A5FF-B2903E001602}" type="sibTrans" cxnId="{B35E902B-F633-418A-99EE-45346B2A334D}">
      <dgm:prSet/>
      <dgm:spPr/>
      <dgm:t>
        <a:bodyPr/>
        <a:lstStyle/>
        <a:p>
          <a:endParaRPr lang="ru-RU"/>
        </a:p>
      </dgm:t>
    </dgm:pt>
    <dgm:pt modelId="{0509C3C9-0D43-4B52-BE47-6E8D312BEFC8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Рамки </a:t>
          </a:r>
          <a:r>
            <a:rPr lang="ru-RU" sz="2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Монтессори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5646D3-BF45-4FBF-89E8-D2ADBA639F2D}" type="parTrans" cxnId="{5269A9C4-D905-468C-AE4B-CE059C98831D}">
      <dgm:prSet/>
      <dgm:spPr/>
      <dgm:t>
        <a:bodyPr/>
        <a:lstStyle/>
        <a:p>
          <a:endParaRPr lang="ru-RU"/>
        </a:p>
      </dgm:t>
    </dgm:pt>
    <dgm:pt modelId="{07761C8D-1186-4006-AFC9-FE9868F15F8A}" type="sibTrans" cxnId="{5269A9C4-D905-468C-AE4B-CE059C98831D}">
      <dgm:prSet/>
      <dgm:spPr/>
      <dgm:t>
        <a:bodyPr/>
        <a:lstStyle/>
        <a:p>
          <a:endParaRPr lang="ru-RU"/>
        </a:p>
      </dgm:t>
    </dgm:pt>
    <dgm:pt modelId="{2335F558-38F9-4878-8D5C-B16ADE86AB56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Мелкие предметы для счета, выкладывания узоров, переборки</a:t>
          </a:r>
        </a:p>
      </dgm:t>
    </dgm:pt>
    <dgm:pt modelId="{C317F4DD-2E16-4A5A-AF48-B79DA86A95C2}" type="parTrans" cxnId="{58167AB1-73C3-4C10-95D8-96EF3F0568BE}">
      <dgm:prSet/>
      <dgm:spPr/>
      <dgm:t>
        <a:bodyPr/>
        <a:lstStyle/>
        <a:p>
          <a:endParaRPr lang="ru-RU"/>
        </a:p>
      </dgm:t>
    </dgm:pt>
    <dgm:pt modelId="{FCC04CDA-4396-4F9F-8D71-9C409A10900E}" type="sibTrans" cxnId="{58167AB1-73C3-4C10-95D8-96EF3F0568BE}">
      <dgm:prSet/>
      <dgm:spPr/>
      <dgm:t>
        <a:bodyPr/>
        <a:lstStyle/>
        <a:p>
          <a:endParaRPr lang="ru-RU"/>
        </a:p>
      </dgm:t>
    </dgm:pt>
    <dgm:pt modelId="{8E357096-5827-4116-B3C1-8F946D85656F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Сухие бассейны, тренажеры, игрушки-двигатели, сборно-разборные игрушки</a:t>
          </a:r>
        </a:p>
      </dgm:t>
    </dgm:pt>
    <dgm:pt modelId="{C9FC83A9-475C-402D-8FBC-A5B23BED9CC5}" type="parTrans" cxnId="{C933A36E-AD98-467C-B9C6-C7461C528E0C}">
      <dgm:prSet/>
      <dgm:spPr/>
      <dgm:t>
        <a:bodyPr/>
        <a:lstStyle/>
        <a:p>
          <a:endParaRPr lang="ru-RU"/>
        </a:p>
      </dgm:t>
    </dgm:pt>
    <dgm:pt modelId="{4BB31739-3701-4EAB-BE70-857F740D4199}" type="sibTrans" cxnId="{C933A36E-AD98-467C-B9C6-C7461C528E0C}">
      <dgm:prSet/>
      <dgm:spPr/>
      <dgm:t>
        <a:bodyPr/>
        <a:lstStyle/>
        <a:p>
          <a:endParaRPr lang="ru-RU"/>
        </a:p>
      </dgm:t>
    </dgm:pt>
    <dgm:pt modelId="{35176C29-690F-4583-84FC-547BF3FF37F3}" type="pres">
      <dgm:prSet presAssocID="{CF15D75F-BB08-4205-8F4E-713CC87A6A55}" presName="Name0" presStyleCnt="0">
        <dgm:presLayoutVars>
          <dgm:resizeHandles/>
        </dgm:presLayoutVars>
      </dgm:prSet>
      <dgm:spPr/>
    </dgm:pt>
    <dgm:pt modelId="{B62CE1DF-6569-43AC-AE7F-2C6BBF98C0C4}" type="pres">
      <dgm:prSet presAssocID="{28DE9462-43F3-4F6A-8F08-73D904B4AF56}" presName="text" presStyleLbl="node1" presStyleIdx="0" presStyleCnt="6" custScaleX="238127">
        <dgm:presLayoutVars>
          <dgm:bulletEnabled val="1"/>
        </dgm:presLayoutVars>
      </dgm:prSet>
      <dgm:spPr/>
    </dgm:pt>
    <dgm:pt modelId="{672E3553-EC39-489C-AD85-1C4F8F033147}" type="pres">
      <dgm:prSet presAssocID="{3CE364E9-1491-4069-A6D8-E72DB5349246}" presName="space" presStyleCnt="0"/>
      <dgm:spPr/>
    </dgm:pt>
    <dgm:pt modelId="{881AEDA2-81EC-473F-AD3B-00424EFF7DBD}" type="pres">
      <dgm:prSet presAssocID="{D4773B78-68CD-40C1-A06D-7B33C738B23F}" presName="text" presStyleLbl="node1" presStyleIdx="1" presStyleCnt="6" custScaleX="126572" custScaleY="70216">
        <dgm:presLayoutVars>
          <dgm:bulletEnabled val="1"/>
        </dgm:presLayoutVars>
      </dgm:prSet>
      <dgm:spPr/>
    </dgm:pt>
    <dgm:pt modelId="{D9F582AA-AA79-4240-A933-B06E5F949932}" type="pres">
      <dgm:prSet presAssocID="{407D00E0-DD64-4FBF-BCA3-96079ECC90B8}" presName="space" presStyleCnt="0"/>
      <dgm:spPr/>
    </dgm:pt>
    <dgm:pt modelId="{C380CA9C-9163-4C6F-84D5-DE59A70807B9}" type="pres">
      <dgm:prSet presAssocID="{09AD1865-76BA-44C3-9773-692E0C6D9DC8}" presName="text" presStyleLbl="node1" presStyleIdx="2" presStyleCnt="6" custScaleX="183174" custScaleY="66577">
        <dgm:presLayoutVars>
          <dgm:bulletEnabled val="1"/>
        </dgm:presLayoutVars>
      </dgm:prSet>
      <dgm:spPr/>
    </dgm:pt>
    <dgm:pt modelId="{26385AD7-461C-4D90-803B-E94A3EAE71A0}" type="pres">
      <dgm:prSet presAssocID="{5C055BEC-814C-4138-A5FF-B2903E001602}" presName="space" presStyleCnt="0"/>
      <dgm:spPr/>
    </dgm:pt>
    <dgm:pt modelId="{85ED37EA-1C26-4FC4-A2EC-F67DDF743981}" type="pres">
      <dgm:prSet presAssocID="{0509C3C9-0D43-4B52-BE47-6E8D312BEFC8}" presName="text" presStyleLbl="node1" presStyleIdx="3" presStyleCnt="6" custScaleX="119873" custScaleY="45084">
        <dgm:presLayoutVars>
          <dgm:bulletEnabled val="1"/>
        </dgm:presLayoutVars>
      </dgm:prSet>
      <dgm:spPr/>
    </dgm:pt>
    <dgm:pt modelId="{CA270988-29D2-488F-8DB1-FB902E8CCC21}" type="pres">
      <dgm:prSet presAssocID="{07761C8D-1186-4006-AFC9-FE9868F15F8A}" presName="space" presStyleCnt="0"/>
      <dgm:spPr/>
    </dgm:pt>
    <dgm:pt modelId="{BEF474D8-5E37-4359-8114-7F0FB18C2698}" type="pres">
      <dgm:prSet presAssocID="{2335F558-38F9-4878-8D5C-B16ADE86AB56}" presName="text" presStyleLbl="node1" presStyleIdx="4" presStyleCnt="6" custScaleY="78471">
        <dgm:presLayoutVars>
          <dgm:bulletEnabled val="1"/>
        </dgm:presLayoutVars>
      </dgm:prSet>
      <dgm:spPr/>
    </dgm:pt>
    <dgm:pt modelId="{B0745BD1-35C5-4E8C-882C-8769BA075C26}" type="pres">
      <dgm:prSet presAssocID="{FCC04CDA-4396-4F9F-8D71-9C409A10900E}" presName="space" presStyleCnt="0"/>
      <dgm:spPr/>
    </dgm:pt>
    <dgm:pt modelId="{B4B9B724-84FA-4C2C-9B0E-B1B178C2E34E}" type="pres">
      <dgm:prSet presAssocID="{8E357096-5827-4116-B3C1-8F946D85656F}" presName="text" presStyleLbl="node1" presStyleIdx="5" presStyleCnt="6" custScaleX="134725" custScaleY="89343">
        <dgm:presLayoutVars>
          <dgm:bulletEnabled val="1"/>
        </dgm:presLayoutVars>
      </dgm:prSet>
      <dgm:spPr/>
    </dgm:pt>
  </dgm:ptLst>
  <dgm:cxnLst>
    <dgm:cxn modelId="{6355E220-1F96-4A4C-B5E9-0C74099E05F2}" type="presOf" srcId="{D4773B78-68CD-40C1-A06D-7B33C738B23F}" destId="{881AEDA2-81EC-473F-AD3B-00424EFF7DBD}" srcOrd="0" destOrd="0" presId="urn:diagrams.loki3.com/VaryingWidthList+Icon"/>
    <dgm:cxn modelId="{B35E902B-F633-418A-99EE-45346B2A334D}" srcId="{CF15D75F-BB08-4205-8F4E-713CC87A6A55}" destId="{09AD1865-76BA-44C3-9773-692E0C6D9DC8}" srcOrd="2" destOrd="0" parTransId="{85C6A26D-4619-4370-9CA8-650EFDBF53D2}" sibTransId="{5C055BEC-814C-4138-A5FF-B2903E001602}"/>
    <dgm:cxn modelId="{29EEAE69-A40B-4670-A16E-5208322340E7}" type="presOf" srcId="{0509C3C9-0D43-4B52-BE47-6E8D312BEFC8}" destId="{85ED37EA-1C26-4FC4-A2EC-F67DDF743981}" srcOrd="0" destOrd="0" presId="urn:diagrams.loki3.com/VaryingWidthList+Icon"/>
    <dgm:cxn modelId="{EFD7E66C-08BB-487F-ABF1-1E46D669EB75}" type="presOf" srcId="{28DE9462-43F3-4F6A-8F08-73D904B4AF56}" destId="{B62CE1DF-6569-43AC-AE7F-2C6BBF98C0C4}" srcOrd="0" destOrd="0" presId="urn:diagrams.loki3.com/VaryingWidthList+Icon"/>
    <dgm:cxn modelId="{1131236E-1038-400D-A821-FCCBBE34F6C8}" srcId="{CF15D75F-BB08-4205-8F4E-713CC87A6A55}" destId="{D4773B78-68CD-40C1-A06D-7B33C738B23F}" srcOrd="1" destOrd="0" parTransId="{9818B1C6-FAD7-41D4-886F-E2E3DF4D2BBD}" sibTransId="{407D00E0-DD64-4FBF-BCA3-96079ECC90B8}"/>
    <dgm:cxn modelId="{C933A36E-AD98-467C-B9C6-C7461C528E0C}" srcId="{CF15D75F-BB08-4205-8F4E-713CC87A6A55}" destId="{8E357096-5827-4116-B3C1-8F946D85656F}" srcOrd="5" destOrd="0" parTransId="{C9FC83A9-475C-402D-8FBC-A5B23BED9CC5}" sibTransId="{4BB31739-3701-4EAB-BE70-857F740D4199}"/>
    <dgm:cxn modelId="{BBA2FAAA-7B34-448E-A8D4-3F360BEB3AE6}" type="presOf" srcId="{8E357096-5827-4116-B3C1-8F946D85656F}" destId="{B4B9B724-84FA-4C2C-9B0E-B1B178C2E34E}" srcOrd="0" destOrd="0" presId="urn:diagrams.loki3.com/VaryingWidthList+Icon"/>
    <dgm:cxn modelId="{EE88EDAB-C7C6-4AE5-921E-AF6B6F7229F8}" type="presOf" srcId="{2335F558-38F9-4878-8D5C-B16ADE86AB56}" destId="{BEF474D8-5E37-4359-8114-7F0FB18C2698}" srcOrd="0" destOrd="0" presId="urn:diagrams.loki3.com/VaryingWidthList+Icon"/>
    <dgm:cxn modelId="{58167AB1-73C3-4C10-95D8-96EF3F0568BE}" srcId="{CF15D75F-BB08-4205-8F4E-713CC87A6A55}" destId="{2335F558-38F9-4878-8D5C-B16ADE86AB56}" srcOrd="4" destOrd="0" parTransId="{C317F4DD-2E16-4A5A-AF48-B79DA86A95C2}" sibTransId="{FCC04CDA-4396-4F9F-8D71-9C409A10900E}"/>
    <dgm:cxn modelId="{5269A9C4-D905-468C-AE4B-CE059C98831D}" srcId="{CF15D75F-BB08-4205-8F4E-713CC87A6A55}" destId="{0509C3C9-0D43-4B52-BE47-6E8D312BEFC8}" srcOrd="3" destOrd="0" parTransId="{775646D3-BF45-4FBF-89E8-D2ADBA639F2D}" sibTransId="{07761C8D-1186-4006-AFC9-FE9868F15F8A}"/>
    <dgm:cxn modelId="{25A003CA-C896-43BA-834F-3BB6C8A98DA5}" type="presOf" srcId="{09AD1865-76BA-44C3-9773-692E0C6D9DC8}" destId="{C380CA9C-9163-4C6F-84D5-DE59A70807B9}" srcOrd="0" destOrd="0" presId="urn:diagrams.loki3.com/VaryingWidthList+Icon"/>
    <dgm:cxn modelId="{3CD2E0E6-543E-4D1A-B278-50CBB9F152D6}" type="presOf" srcId="{CF15D75F-BB08-4205-8F4E-713CC87A6A55}" destId="{35176C29-690F-4583-84FC-547BF3FF37F3}" srcOrd="0" destOrd="0" presId="urn:diagrams.loki3.com/VaryingWidthList+Icon"/>
    <dgm:cxn modelId="{929C90EE-5C6F-4C4A-9042-D1235C606987}" srcId="{CF15D75F-BB08-4205-8F4E-713CC87A6A55}" destId="{28DE9462-43F3-4F6A-8F08-73D904B4AF56}" srcOrd="0" destOrd="0" parTransId="{72AB8BB6-889B-47AB-9203-7A2751BF20C9}" sibTransId="{3CE364E9-1491-4069-A6D8-E72DB5349246}"/>
    <dgm:cxn modelId="{84A6E7AC-8AB1-4EA6-97E8-0CF06698794F}" type="presParOf" srcId="{35176C29-690F-4583-84FC-547BF3FF37F3}" destId="{B62CE1DF-6569-43AC-AE7F-2C6BBF98C0C4}" srcOrd="0" destOrd="0" presId="urn:diagrams.loki3.com/VaryingWidthList+Icon"/>
    <dgm:cxn modelId="{D35C3D75-442D-4AD5-BCFA-F6BB29CFAFBF}" type="presParOf" srcId="{35176C29-690F-4583-84FC-547BF3FF37F3}" destId="{672E3553-EC39-489C-AD85-1C4F8F033147}" srcOrd="1" destOrd="0" presId="urn:diagrams.loki3.com/VaryingWidthList+Icon"/>
    <dgm:cxn modelId="{FF96AF87-B248-4A98-B7AA-E412B0B9F045}" type="presParOf" srcId="{35176C29-690F-4583-84FC-547BF3FF37F3}" destId="{881AEDA2-81EC-473F-AD3B-00424EFF7DBD}" srcOrd="2" destOrd="0" presId="urn:diagrams.loki3.com/VaryingWidthList+Icon"/>
    <dgm:cxn modelId="{3F4BFC18-C958-49A6-88E9-4FEB3FC94285}" type="presParOf" srcId="{35176C29-690F-4583-84FC-547BF3FF37F3}" destId="{D9F582AA-AA79-4240-A933-B06E5F949932}" srcOrd="3" destOrd="0" presId="urn:diagrams.loki3.com/VaryingWidthList+Icon"/>
    <dgm:cxn modelId="{713ACB33-6AF8-4F44-B677-BE2CA2CE2176}" type="presParOf" srcId="{35176C29-690F-4583-84FC-547BF3FF37F3}" destId="{C380CA9C-9163-4C6F-84D5-DE59A70807B9}" srcOrd="4" destOrd="0" presId="urn:diagrams.loki3.com/VaryingWidthList+Icon"/>
    <dgm:cxn modelId="{78EA32A2-552F-464A-86BC-BB94AC89DA01}" type="presParOf" srcId="{35176C29-690F-4583-84FC-547BF3FF37F3}" destId="{26385AD7-461C-4D90-803B-E94A3EAE71A0}" srcOrd="5" destOrd="0" presId="urn:diagrams.loki3.com/VaryingWidthList+Icon"/>
    <dgm:cxn modelId="{1A5BDAA9-FD87-4733-A905-615C14ABBAC2}" type="presParOf" srcId="{35176C29-690F-4583-84FC-547BF3FF37F3}" destId="{85ED37EA-1C26-4FC4-A2EC-F67DDF743981}" srcOrd="6" destOrd="0" presId="urn:diagrams.loki3.com/VaryingWidthList+Icon"/>
    <dgm:cxn modelId="{8B1ECAA1-C950-4102-BB37-8E22AD3DDB27}" type="presParOf" srcId="{35176C29-690F-4583-84FC-547BF3FF37F3}" destId="{CA270988-29D2-488F-8DB1-FB902E8CCC21}" srcOrd="7" destOrd="0" presId="urn:diagrams.loki3.com/VaryingWidthList+Icon"/>
    <dgm:cxn modelId="{AA1EE048-00CD-4662-A625-EA9FA5D55143}" type="presParOf" srcId="{35176C29-690F-4583-84FC-547BF3FF37F3}" destId="{BEF474D8-5E37-4359-8114-7F0FB18C2698}" srcOrd="8" destOrd="0" presId="urn:diagrams.loki3.com/VaryingWidthList+Icon"/>
    <dgm:cxn modelId="{19349E31-557E-4C10-9245-50F29E96A93D}" type="presParOf" srcId="{35176C29-690F-4583-84FC-547BF3FF37F3}" destId="{B0745BD1-35C5-4E8C-882C-8769BA075C26}" srcOrd="9" destOrd="0" presId="urn:diagrams.loki3.com/VaryingWidthList+Icon"/>
    <dgm:cxn modelId="{21BF9A2E-1DB2-4033-9A95-6DAD9CBFAF7C}" type="presParOf" srcId="{35176C29-690F-4583-84FC-547BF3FF37F3}" destId="{B4B9B724-84FA-4C2C-9B0E-B1B178C2E34E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F30458-A957-4EFC-9631-3811AA65C314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E8778-8208-413D-B793-9EBBD7CB374B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пространства</a:t>
          </a:r>
        </a:p>
      </dgm:t>
    </dgm:pt>
    <dgm:pt modelId="{B712098C-643D-4812-A84B-213834E5F5F6}" type="parTrans" cxnId="{50B44C44-9218-4434-B127-F13B3C455B3E}">
      <dgm:prSet/>
      <dgm:spPr/>
      <dgm:t>
        <a:bodyPr/>
        <a:lstStyle/>
        <a:p>
          <a:endParaRPr lang="ru-RU"/>
        </a:p>
      </dgm:t>
    </dgm:pt>
    <dgm:pt modelId="{79725099-6481-4698-AB29-ABDBD057703F}" type="sibTrans" cxnId="{50B44C44-9218-4434-B127-F13B3C455B3E}">
      <dgm:prSet/>
      <dgm:spPr/>
      <dgm:t>
        <a:bodyPr/>
        <a:lstStyle/>
        <a:p>
          <a:endParaRPr lang="ru-RU"/>
        </a:p>
      </dgm:t>
    </dgm:pt>
    <dgm:pt modelId="{F4D1929A-609C-4898-8FE2-92930EE35D7C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социального окружения</a:t>
          </a:r>
        </a:p>
      </dgm:t>
    </dgm:pt>
    <dgm:pt modelId="{CDCD030E-9342-4B17-8265-6C8AA5E977EA}" type="parTrans" cxnId="{6F83F7B6-8C7C-4FEA-8460-D2453FF261D4}">
      <dgm:prSet/>
      <dgm:spPr/>
      <dgm:t>
        <a:bodyPr/>
        <a:lstStyle/>
        <a:p>
          <a:endParaRPr lang="ru-RU"/>
        </a:p>
      </dgm:t>
    </dgm:pt>
    <dgm:pt modelId="{6579C57D-CF37-4751-B2AE-1A9712C6D61D}" type="sibTrans" cxnId="{6F83F7B6-8C7C-4FEA-8460-D2453FF261D4}">
      <dgm:prSet/>
      <dgm:spPr/>
      <dgm:t>
        <a:bodyPr/>
        <a:lstStyle/>
        <a:p>
          <a:endParaRPr lang="ru-RU"/>
        </a:p>
      </dgm:t>
    </dgm:pt>
    <dgm:pt modelId="{EAABEC21-84ED-44F9-B7AA-0BB7944D6C1B}">
      <dgm:prSet phldrT="[Текст]"/>
      <dgm:spPr/>
      <dgm:t>
        <a:bodyPr/>
        <a:lstStyle/>
        <a:p>
          <a:r>
            <a:rPr lang="ru-RU" b="0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времени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B84831-0A91-41BE-89E6-90B49A12020D}" type="parTrans" cxnId="{06564653-A7BC-47FD-8E1C-F1B6E6488E62}">
      <dgm:prSet/>
      <dgm:spPr/>
      <dgm:t>
        <a:bodyPr/>
        <a:lstStyle/>
        <a:p>
          <a:endParaRPr lang="ru-RU"/>
        </a:p>
      </dgm:t>
    </dgm:pt>
    <dgm:pt modelId="{4970A9EE-FEDE-4BEA-89EE-F1BD21DDC2A4}" type="sibTrans" cxnId="{06564653-A7BC-47FD-8E1C-F1B6E6488E62}">
      <dgm:prSet/>
      <dgm:spPr/>
      <dgm:t>
        <a:bodyPr/>
        <a:lstStyle/>
        <a:p>
          <a:endParaRPr lang="ru-RU"/>
        </a:p>
      </dgm:t>
    </dgm:pt>
    <dgm:pt modelId="{91AFB84D-97C9-4FFE-99A5-288014F8C316}" type="pres">
      <dgm:prSet presAssocID="{EEF30458-A957-4EFC-9631-3811AA65C314}" presName="Name0" presStyleCnt="0">
        <dgm:presLayoutVars>
          <dgm:dir/>
          <dgm:resizeHandles val="exact"/>
        </dgm:presLayoutVars>
      </dgm:prSet>
      <dgm:spPr/>
    </dgm:pt>
    <dgm:pt modelId="{9C30BA59-4912-4FE3-BB2F-C1EEDBF9A04D}" type="pres">
      <dgm:prSet presAssocID="{18BE8778-8208-413D-B793-9EBBD7CB374B}" presName="compNode" presStyleCnt="0"/>
      <dgm:spPr/>
    </dgm:pt>
    <dgm:pt modelId="{0EB7B5A7-F494-4F56-AA07-D1D5F04EC7E6}" type="pres">
      <dgm:prSet presAssocID="{18BE8778-8208-413D-B793-9EBBD7CB374B}" presName="pictRect" presStyleLbl="node1" presStyleIdx="0" presStyleCnt="3"/>
      <dgm:spPr/>
    </dgm:pt>
    <dgm:pt modelId="{ACEBA81D-2CED-41EC-B129-5C6E483D2D72}" type="pres">
      <dgm:prSet presAssocID="{18BE8778-8208-413D-B793-9EBBD7CB374B}" presName="textRect" presStyleLbl="revTx" presStyleIdx="0" presStyleCnt="3">
        <dgm:presLayoutVars>
          <dgm:bulletEnabled val="1"/>
        </dgm:presLayoutVars>
      </dgm:prSet>
      <dgm:spPr/>
    </dgm:pt>
    <dgm:pt modelId="{9B42550C-4C3C-4CFC-84FF-1587EF4B96DC}" type="pres">
      <dgm:prSet presAssocID="{79725099-6481-4698-AB29-ABDBD057703F}" presName="sibTrans" presStyleLbl="sibTrans2D1" presStyleIdx="0" presStyleCnt="0"/>
      <dgm:spPr/>
    </dgm:pt>
    <dgm:pt modelId="{2CF1CD89-9989-4F03-9BDC-68206FADEA32}" type="pres">
      <dgm:prSet presAssocID="{EAABEC21-84ED-44F9-B7AA-0BB7944D6C1B}" presName="compNode" presStyleCnt="0"/>
      <dgm:spPr/>
    </dgm:pt>
    <dgm:pt modelId="{42583FBE-DF87-4EE1-A286-10FDD29AD7A2}" type="pres">
      <dgm:prSet presAssocID="{EAABEC21-84ED-44F9-B7AA-0BB7944D6C1B}" presName="pictRect" presStyleLbl="node1" presStyleIdx="1" presStyleCnt="3"/>
      <dgm:spPr/>
    </dgm:pt>
    <dgm:pt modelId="{9CE3BC23-BFFD-4829-B5F5-0CD83755DA74}" type="pres">
      <dgm:prSet presAssocID="{EAABEC21-84ED-44F9-B7AA-0BB7944D6C1B}" presName="textRect" presStyleLbl="revTx" presStyleIdx="1" presStyleCnt="3">
        <dgm:presLayoutVars>
          <dgm:bulletEnabled val="1"/>
        </dgm:presLayoutVars>
      </dgm:prSet>
      <dgm:spPr/>
    </dgm:pt>
    <dgm:pt modelId="{5DF28234-1ED5-42EF-AAE3-5AAC099BE705}" type="pres">
      <dgm:prSet presAssocID="{4970A9EE-FEDE-4BEA-89EE-F1BD21DDC2A4}" presName="sibTrans" presStyleLbl="sibTrans2D1" presStyleIdx="0" presStyleCnt="0"/>
      <dgm:spPr/>
    </dgm:pt>
    <dgm:pt modelId="{224E81AC-B6BF-463F-A556-0FDCC9B26116}" type="pres">
      <dgm:prSet presAssocID="{F4D1929A-609C-4898-8FE2-92930EE35D7C}" presName="compNode" presStyleCnt="0"/>
      <dgm:spPr/>
    </dgm:pt>
    <dgm:pt modelId="{8627A798-4970-4328-86C0-3A7573D220C0}" type="pres">
      <dgm:prSet presAssocID="{F4D1929A-609C-4898-8FE2-92930EE35D7C}" presName="pictRect" presStyleLbl="node1" presStyleIdx="2" presStyleCnt="3"/>
      <dgm:spPr/>
    </dgm:pt>
    <dgm:pt modelId="{E1CB0577-8CAC-411C-A618-C058F3AA14C1}" type="pres">
      <dgm:prSet presAssocID="{F4D1929A-609C-4898-8FE2-92930EE35D7C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803E3513-AE84-40C7-A1F3-76D1A871BBEF}" type="presOf" srcId="{18BE8778-8208-413D-B793-9EBBD7CB374B}" destId="{ACEBA81D-2CED-41EC-B129-5C6E483D2D72}" srcOrd="0" destOrd="0" presId="urn:microsoft.com/office/officeart/2005/8/layout/pList1#1"/>
    <dgm:cxn modelId="{456E305C-3909-43C4-9811-A540504E800E}" type="presOf" srcId="{79725099-6481-4698-AB29-ABDBD057703F}" destId="{9B42550C-4C3C-4CFC-84FF-1587EF4B96DC}" srcOrd="0" destOrd="0" presId="urn:microsoft.com/office/officeart/2005/8/layout/pList1#1"/>
    <dgm:cxn modelId="{50B44C44-9218-4434-B127-F13B3C455B3E}" srcId="{EEF30458-A957-4EFC-9631-3811AA65C314}" destId="{18BE8778-8208-413D-B793-9EBBD7CB374B}" srcOrd="0" destOrd="0" parTransId="{B712098C-643D-4812-A84B-213834E5F5F6}" sibTransId="{79725099-6481-4698-AB29-ABDBD057703F}"/>
    <dgm:cxn modelId="{06564653-A7BC-47FD-8E1C-F1B6E6488E62}" srcId="{EEF30458-A957-4EFC-9631-3811AA65C314}" destId="{EAABEC21-84ED-44F9-B7AA-0BB7944D6C1B}" srcOrd="1" destOrd="0" parTransId="{EEB84831-0A91-41BE-89E6-90B49A12020D}" sibTransId="{4970A9EE-FEDE-4BEA-89EE-F1BD21DDC2A4}"/>
    <dgm:cxn modelId="{7DC29A8F-6545-424F-B899-CFB4B42F09CE}" type="presOf" srcId="{EAABEC21-84ED-44F9-B7AA-0BB7944D6C1B}" destId="{9CE3BC23-BFFD-4829-B5F5-0CD83755DA74}" srcOrd="0" destOrd="0" presId="urn:microsoft.com/office/officeart/2005/8/layout/pList1#1"/>
    <dgm:cxn modelId="{0877DE9B-DD54-4BA5-8431-07CA3AF70A42}" type="presOf" srcId="{EEF30458-A957-4EFC-9631-3811AA65C314}" destId="{91AFB84D-97C9-4FFE-99A5-288014F8C316}" srcOrd="0" destOrd="0" presId="urn:microsoft.com/office/officeart/2005/8/layout/pList1#1"/>
    <dgm:cxn modelId="{9B2F3BAF-0624-4E3A-8F8D-2054567643EE}" type="presOf" srcId="{4970A9EE-FEDE-4BEA-89EE-F1BD21DDC2A4}" destId="{5DF28234-1ED5-42EF-AAE3-5AAC099BE705}" srcOrd="0" destOrd="0" presId="urn:microsoft.com/office/officeart/2005/8/layout/pList1#1"/>
    <dgm:cxn modelId="{6F83F7B6-8C7C-4FEA-8460-D2453FF261D4}" srcId="{EEF30458-A957-4EFC-9631-3811AA65C314}" destId="{F4D1929A-609C-4898-8FE2-92930EE35D7C}" srcOrd="2" destOrd="0" parTransId="{CDCD030E-9342-4B17-8265-6C8AA5E977EA}" sibTransId="{6579C57D-CF37-4751-B2AE-1A9712C6D61D}"/>
    <dgm:cxn modelId="{403A5CFB-1F71-45C7-A686-433DE70DB60C}" type="presOf" srcId="{F4D1929A-609C-4898-8FE2-92930EE35D7C}" destId="{E1CB0577-8CAC-411C-A618-C058F3AA14C1}" srcOrd="0" destOrd="0" presId="urn:microsoft.com/office/officeart/2005/8/layout/pList1#1"/>
    <dgm:cxn modelId="{004985D0-A713-402E-9DF3-83DE99F0DEAC}" type="presParOf" srcId="{91AFB84D-97C9-4FFE-99A5-288014F8C316}" destId="{9C30BA59-4912-4FE3-BB2F-C1EEDBF9A04D}" srcOrd="0" destOrd="0" presId="urn:microsoft.com/office/officeart/2005/8/layout/pList1#1"/>
    <dgm:cxn modelId="{B303FCB5-706A-47F5-8FCA-2F4C60DAC3B5}" type="presParOf" srcId="{9C30BA59-4912-4FE3-BB2F-C1EEDBF9A04D}" destId="{0EB7B5A7-F494-4F56-AA07-D1D5F04EC7E6}" srcOrd="0" destOrd="0" presId="urn:microsoft.com/office/officeart/2005/8/layout/pList1#1"/>
    <dgm:cxn modelId="{DCD64F21-4A1B-4396-A456-B346D3DC343C}" type="presParOf" srcId="{9C30BA59-4912-4FE3-BB2F-C1EEDBF9A04D}" destId="{ACEBA81D-2CED-41EC-B129-5C6E483D2D72}" srcOrd="1" destOrd="0" presId="urn:microsoft.com/office/officeart/2005/8/layout/pList1#1"/>
    <dgm:cxn modelId="{F58FC7C9-9D88-449F-BE02-FB2581AB6064}" type="presParOf" srcId="{91AFB84D-97C9-4FFE-99A5-288014F8C316}" destId="{9B42550C-4C3C-4CFC-84FF-1587EF4B96DC}" srcOrd="1" destOrd="0" presId="urn:microsoft.com/office/officeart/2005/8/layout/pList1#1"/>
    <dgm:cxn modelId="{8D3ACF1C-7DD6-49D5-A451-68D3F9448985}" type="presParOf" srcId="{91AFB84D-97C9-4FFE-99A5-288014F8C316}" destId="{2CF1CD89-9989-4F03-9BDC-68206FADEA32}" srcOrd="2" destOrd="0" presId="urn:microsoft.com/office/officeart/2005/8/layout/pList1#1"/>
    <dgm:cxn modelId="{D8AFC3AD-C3FA-45A1-AD40-F42DBAF76B8D}" type="presParOf" srcId="{2CF1CD89-9989-4F03-9BDC-68206FADEA32}" destId="{42583FBE-DF87-4EE1-A286-10FDD29AD7A2}" srcOrd="0" destOrd="0" presId="urn:microsoft.com/office/officeart/2005/8/layout/pList1#1"/>
    <dgm:cxn modelId="{48E6DF93-ACF4-4513-807F-5004D1010072}" type="presParOf" srcId="{2CF1CD89-9989-4F03-9BDC-68206FADEA32}" destId="{9CE3BC23-BFFD-4829-B5F5-0CD83755DA74}" srcOrd="1" destOrd="0" presId="urn:microsoft.com/office/officeart/2005/8/layout/pList1#1"/>
    <dgm:cxn modelId="{593AEB1E-8708-4EAC-9409-F764B80810A3}" type="presParOf" srcId="{91AFB84D-97C9-4FFE-99A5-288014F8C316}" destId="{5DF28234-1ED5-42EF-AAE3-5AAC099BE705}" srcOrd="3" destOrd="0" presId="urn:microsoft.com/office/officeart/2005/8/layout/pList1#1"/>
    <dgm:cxn modelId="{FC54CF3C-B480-46F4-9D6A-615FD34C8894}" type="presParOf" srcId="{91AFB84D-97C9-4FFE-99A5-288014F8C316}" destId="{224E81AC-B6BF-463F-A556-0FDCC9B26116}" srcOrd="4" destOrd="0" presId="urn:microsoft.com/office/officeart/2005/8/layout/pList1#1"/>
    <dgm:cxn modelId="{9D3442EB-0B37-42CA-9698-50AA521C28EC}" type="presParOf" srcId="{224E81AC-B6BF-463F-A556-0FDCC9B26116}" destId="{8627A798-4970-4328-86C0-3A7573D220C0}" srcOrd="0" destOrd="0" presId="urn:microsoft.com/office/officeart/2005/8/layout/pList1#1"/>
    <dgm:cxn modelId="{D27FF5A7-6179-4005-B314-5CE068E5DFC8}" type="presParOf" srcId="{224E81AC-B6BF-463F-A556-0FDCC9B26116}" destId="{E1CB0577-8CAC-411C-A618-C058F3AA14C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BB952-BB3B-4E3B-80C8-07DAA75080E9}">
      <dsp:nvSpPr>
        <dsp:cNvPr id="0" name=""/>
        <dsp:cNvSpPr/>
      </dsp:nvSpPr>
      <dsp:spPr>
        <a:xfrm>
          <a:off x="154071" y="380523"/>
          <a:ext cx="3974826" cy="5069931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E188F-B55E-4161-AFAE-2481C7059C96}">
      <dsp:nvSpPr>
        <dsp:cNvPr id="0" name=""/>
        <dsp:cNvSpPr/>
      </dsp:nvSpPr>
      <dsp:spPr>
        <a:xfrm>
          <a:off x="341130" y="792100"/>
          <a:ext cx="3060616" cy="304195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 создания развивающей среды в дошкольном образовательном учреждении:</a:t>
          </a:r>
        </a:p>
      </dsp:txBody>
      <dsp:txXfrm>
        <a:off x="341130" y="792100"/>
        <a:ext cx="3060616" cy="3041958"/>
      </dsp:txXfrm>
    </dsp:sp>
    <dsp:sp modelId="{F02F6946-A81C-4AFE-9CC0-3E967BB513BB}">
      <dsp:nvSpPr>
        <dsp:cNvPr id="0" name=""/>
        <dsp:cNvSpPr/>
      </dsp:nvSpPr>
      <dsp:spPr>
        <a:xfrm>
          <a:off x="3444456" y="127027"/>
          <a:ext cx="1368881" cy="1368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03ACD-D92B-4CFC-9E03-6831C0CD4853}">
      <dsp:nvSpPr>
        <dsp:cNvPr id="0" name=""/>
        <dsp:cNvSpPr/>
      </dsp:nvSpPr>
      <dsp:spPr>
        <a:xfrm>
          <a:off x="4813337" y="127027"/>
          <a:ext cx="2638054" cy="1368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Стимулятор, движущая сила в целостном процессе становления личности ребенка</a:t>
          </a:r>
        </a:p>
      </dsp:txBody>
      <dsp:txXfrm>
        <a:off x="4813337" y="127027"/>
        <a:ext cx="2638054" cy="1368881"/>
      </dsp:txXfrm>
    </dsp:sp>
    <dsp:sp modelId="{7364C2CA-2774-486C-9F01-3C06FF44D9B4}">
      <dsp:nvSpPr>
        <dsp:cNvPr id="0" name=""/>
        <dsp:cNvSpPr/>
      </dsp:nvSpPr>
      <dsp:spPr>
        <a:xfrm>
          <a:off x="3444456" y="1742307"/>
          <a:ext cx="1368881" cy="1368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4464C-62C6-4266-AF56-4F6D74CD01FE}">
      <dsp:nvSpPr>
        <dsp:cNvPr id="0" name=""/>
        <dsp:cNvSpPr/>
      </dsp:nvSpPr>
      <dsp:spPr>
        <a:xfrm>
          <a:off x="4813337" y="1742307"/>
          <a:ext cx="2638054" cy="1368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Обогащение личности развития</a:t>
          </a:r>
        </a:p>
      </dsp:txBody>
      <dsp:txXfrm>
        <a:off x="4813337" y="1742307"/>
        <a:ext cx="2638054" cy="1368881"/>
      </dsp:txXfrm>
    </dsp:sp>
    <dsp:sp modelId="{B5CA61D9-73F0-41F9-BCAE-0E62E56EBFA8}">
      <dsp:nvSpPr>
        <dsp:cNvPr id="0" name=""/>
        <dsp:cNvSpPr/>
      </dsp:nvSpPr>
      <dsp:spPr>
        <a:xfrm>
          <a:off x="3444456" y="3357587"/>
          <a:ext cx="1368881" cy="1368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9E0DA-E589-4A43-A54F-B595411FBC7D}">
      <dsp:nvSpPr>
        <dsp:cNvPr id="0" name=""/>
        <dsp:cNvSpPr/>
      </dsp:nvSpPr>
      <dsp:spPr>
        <a:xfrm>
          <a:off x="4813337" y="3357587"/>
          <a:ext cx="2638054" cy="1368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жизненно важных потребностей формирующейся личности: социальных, духовных</a:t>
          </a:r>
        </a:p>
      </dsp:txBody>
      <dsp:txXfrm>
        <a:off x="4813337" y="3357587"/>
        <a:ext cx="2638054" cy="1368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57D18-4334-4040-BEEE-EAA446252ED4}">
      <dsp:nvSpPr>
        <dsp:cNvPr id="0" name=""/>
        <dsp:cNvSpPr/>
      </dsp:nvSpPr>
      <dsp:spPr>
        <a:xfrm>
          <a:off x="2520098" y="-258655"/>
          <a:ext cx="1918846" cy="1309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Поли функциональность</a:t>
          </a:r>
        </a:p>
      </dsp:txBody>
      <dsp:txXfrm>
        <a:off x="2584043" y="-194710"/>
        <a:ext cx="1790956" cy="1182038"/>
      </dsp:txXfrm>
    </dsp:sp>
    <dsp:sp modelId="{1C5A25E6-B718-44DA-8216-2501BE7CEBD1}">
      <dsp:nvSpPr>
        <dsp:cNvPr id="0" name=""/>
        <dsp:cNvSpPr/>
      </dsp:nvSpPr>
      <dsp:spPr>
        <a:xfrm>
          <a:off x="3242290" y="-3021367"/>
          <a:ext cx="3813823" cy="3813823"/>
        </a:xfrm>
        <a:custGeom>
          <a:avLst/>
          <a:gdLst/>
          <a:ahLst/>
          <a:cxnLst/>
          <a:rect l="0" t="0" r="0" b="0"/>
          <a:pathLst>
            <a:path>
              <a:moveTo>
                <a:pt x="1194081" y="3675579"/>
              </a:moveTo>
              <a:arcTo wR="1906911" hR="1906911" stAng="6717061" swAng="4903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C6F50-F7D8-4724-B672-5CA3ADED4867}">
      <dsp:nvSpPr>
        <dsp:cNvPr id="0" name=""/>
        <dsp:cNvSpPr/>
      </dsp:nvSpPr>
      <dsp:spPr>
        <a:xfrm>
          <a:off x="4120088" y="533518"/>
          <a:ext cx="2021734" cy="1632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Доступность</a:t>
          </a:r>
        </a:p>
      </dsp:txBody>
      <dsp:txXfrm>
        <a:off x="4199780" y="613210"/>
        <a:ext cx="1862350" cy="1473109"/>
      </dsp:txXfrm>
    </dsp:sp>
    <dsp:sp modelId="{C9080D68-4246-4FF0-A3FC-A62B945AFC41}">
      <dsp:nvSpPr>
        <dsp:cNvPr id="0" name=""/>
        <dsp:cNvSpPr/>
      </dsp:nvSpPr>
      <dsp:spPr>
        <a:xfrm>
          <a:off x="1572609" y="396309"/>
          <a:ext cx="3813823" cy="3813823"/>
        </a:xfrm>
        <a:custGeom>
          <a:avLst/>
          <a:gdLst/>
          <a:ahLst/>
          <a:cxnLst/>
          <a:rect l="0" t="0" r="0" b="0"/>
          <a:pathLst>
            <a:path>
              <a:moveTo>
                <a:pt x="3809164" y="1773683"/>
              </a:moveTo>
              <a:arcTo wR="1906911" hR="1906911" stAng="21359622" swAng="7063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0A99F-65B1-424A-806E-93777CCA662B}">
      <dsp:nvSpPr>
        <dsp:cNvPr id="0" name=""/>
        <dsp:cNvSpPr/>
      </dsp:nvSpPr>
      <dsp:spPr>
        <a:xfrm>
          <a:off x="3979374" y="2564847"/>
          <a:ext cx="2303163" cy="1383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Вариативность</a:t>
          </a:r>
        </a:p>
      </dsp:txBody>
      <dsp:txXfrm>
        <a:off x="4046919" y="2632392"/>
        <a:ext cx="2168073" cy="1248568"/>
      </dsp:txXfrm>
    </dsp:sp>
    <dsp:sp modelId="{D3F97F10-FC57-4DDC-8930-556EEB1B37F8}">
      <dsp:nvSpPr>
        <dsp:cNvPr id="0" name=""/>
        <dsp:cNvSpPr/>
      </dsp:nvSpPr>
      <dsp:spPr>
        <a:xfrm>
          <a:off x="3615130" y="3614224"/>
          <a:ext cx="3813823" cy="3813823"/>
        </a:xfrm>
        <a:custGeom>
          <a:avLst/>
          <a:gdLst/>
          <a:ahLst/>
          <a:cxnLst/>
          <a:rect l="0" t="0" r="0" b="0"/>
          <a:pathLst>
            <a:path>
              <a:moveTo>
                <a:pt x="829537" y="333514"/>
              </a:moveTo>
              <a:arcTo wR="1906911" hR="1906911" stAng="14135931" swAng="239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1A76F-AAF3-4F05-90FE-AF9C632DEA16}">
      <dsp:nvSpPr>
        <dsp:cNvPr id="0" name=""/>
        <dsp:cNvSpPr/>
      </dsp:nvSpPr>
      <dsp:spPr>
        <a:xfrm>
          <a:off x="2401029" y="3535536"/>
          <a:ext cx="2156984" cy="1349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Трансформируемость</a:t>
          </a:r>
          <a:endParaRPr lang="ru-RU" sz="1400" kern="1200" dirty="0"/>
        </a:p>
      </dsp:txBody>
      <dsp:txXfrm>
        <a:off x="2466891" y="3601398"/>
        <a:ext cx="2025260" cy="1217468"/>
      </dsp:txXfrm>
    </dsp:sp>
    <dsp:sp modelId="{CAF70FE9-8E7D-4766-8014-EC0214296415}">
      <dsp:nvSpPr>
        <dsp:cNvPr id="0" name=""/>
        <dsp:cNvSpPr/>
      </dsp:nvSpPr>
      <dsp:spPr>
        <a:xfrm>
          <a:off x="-200167" y="3744969"/>
          <a:ext cx="3813823" cy="3813823"/>
        </a:xfrm>
        <a:custGeom>
          <a:avLst/>
          <a:gdLst/>
          <a:ahLst/>
          <a:cxnLst/>
          <a:rect l="0" t="0" r="0" b="0"/>
          <a:pathLst>
            <a:path>
              <a:moveTo>
                <a:pt x="2605244" y="132469"/>
              </a:moveTo>
              <a:arcTo wR="1906911" hR="1906911" stAng="17488928" swAng="7697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321F-1114-4CF0-932F-C3108550AA22}">
      <dsp:nvSpPr>
        <dsp:cNvPr id="0" name=""/>
        <dsp:cNvSpPr/>
      </dsp:nvSpPr>
      <dsp:spPr>
        <a:xfrm>
          <a:off x="838044" y="2434103"/>
          <a:ext cx="1980086" cy="1645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Насыщенность</a:t>
          </a:r>
        </a:p>
      </dsp:txBody>
      <dsp:txXfrm>
        <a:off x="918353" y="2514412"/>
        <a:ext cx="1819468" cy="1484529"/>
      </dsp:txXfrm>
    </dsp:sp>
    <dsp:sp modelId="{B5E43D4B-DC6C-4D8A-A69D-AA0270BA9887}">
      <dsp:nvSpPr>
        <dsp:cNvPr id="0" name=""/>
        <dsp:cNvSpPr/>
      </dsp:nvSpPr>
      <dsp:spPr>
        <a:xfrm>
          <a:off x="1572609" y="396309"/>
          <a:ext cx="3813823" cy="3813823"/>
        </a:xfrm>
        <a:custGeom>
          <a:avLst/>
          <a:gdLst/>
          <a:ahLst/>
          <a:cxnLst/>
          <a:rect l="0" t="0" r="0" b="0"/>
          <a:pathLst>
            <a:path>
              <a:moveTo>
                <a:pt x="4319" y="2035182"/>
              </a:moveTo>
              <a:arcTo wR="1906911" hR="1906911" stAng="10568581" swAng="4628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8F346-30ED-4FB0-B286-80ED1B7B465F}">
      <dsp:nvSpPr>
        <dsp:cNvPr id="0" name=""/>
        <dsp:cNvSpPr/>
      </dsp:nvSpPr>
      <dsp:spPr>
        <a:xfrm>
          <a:off x="838044" y="527191"/>
          <a:ext cx="1980086" cy="1645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Безопасность</a:t>
          </a:r>
        </a:p>
      </dsp:txBody>
      <dsp:txXfrm>
        <a:off x="918353" y="607500"/>
        <a:ext cx="1819468" cy="1484529"/>
      </dsp:txXfrm>
    </dsp:sp>
    <dsp:sp modelId="{F3F39BF3-418B-4CA8-AE68-0774249D821F}">
      <dsp:nvSpPr>
        <dsp:cNvPr id="0" name=""/>
        <dsp:cNvSpPr/>
      </dsp:nvSpPr>
      <dsp:spPr>
        <a:xfrm>
          <a:off x="-81098" y="-3027694"/>
          <a:ext cx="3813823" cy="3813823"/>
        </a:xfrm>
        <a:custGeom>
          <a:avLst/>
          <a:gdLst/>
          <a:ahLst/>
          <a:cxnLst/>
          <a:rect l="0" t="0" r="0" b="0"/>
          <a:pathLst>
            <a:path>
              <a:moveTo>
                <a:pt x="2863789" y="3556365"/>
              </a:moveTo>
              <a:arcTo wR="1906911" hR="1906911" stAng="3592873" swAng="5207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7A390-3ACF-4A47-BD34-E71978E1E654}">
      <dsp:nvSpPr>
        <dsp:cNvPr id="0" name=""/>
        <dsp:cNvSpPr/>
      </dsp:nvSpPr>
      <dsp:spPr>
        <a:xfrm>
          <a:off x="0" y="5327470"/>
          <a:ext cx="7993063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A22D3-B35A-41F7-9BEB-9D22E2A00A83}">
      <dsp:nvSpPr>
        <dsp:cNvPr id="0" name=""/>
        <dsp:cNvSpPr/>
      </dsp:nvSpPr>
      <dsp:spPr>
        <a:xfrm>
          <a:off x="0" y="3523065"/>
          <a:ext cx="7993063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30FBE-D617-456D-994C-5338609290C6}">
      <dsp:nvSpPr>
        <dsp:cNvPr id="0" name=""/>
        <dsp:cNvSpPr/>
      </dsp:nvSpPr>
      <dsp:spPr>
        <a:xfrm>
          <a:off x="0" y="1718660"/>
          <a:ext cx="7993063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6CCF4-E726-48C9-A77C-2F49C67A54D9}">
      <dsp:nvSpPr>
        <dsp:cNvPr id="0" name=""/>
        <dsp:cNvSpPr/>
      </dsp:nvSpPr>
      <dsp:spPr>
        <a:xfrm>
          <a:off x="2078196" y="179"/>
          <a:ext cx="5914866" cy="171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AFFCC-9330-4D0D-9677-DE1A4C9045F7}">
      <dsp:nvSpPr>
        <dsp:cNvPr id="0" name=""/>
        <dsp:cNvSpPr/>
      </dsp:nvSpPr>
      <dsp:spPr>
        <a:xfrm>
          <a:off x="0" y="179"/>
          <a:ext cx="2078196" cy="17184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Офтальмологические требования</a:t>
          </a:r>
        </a:p>
      </dsp:txBody>
      <dsp:txXfrm>
        <a:off x="83904" y="84083"/>
        <a:ext cx="1910388" cy="1634576"/>
      </dsp:txXfrm>
    </dsp:sp>
    <dsp:sp modelId="{ADBF1A9B-AA6A-43A1-A185-46188FE71B6E}">
      <dsp:nvSpPr>
        <dsp:cNvPr id="0" name=""/>
        <dsp:cNvSpPr/>
      </dsp:nvSpPr>
      <dsp:spPr>
        <a:xfrm>
          <a:off x="2078196" y="1804584"/>
          <a:ext cx="5914866" cy="171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C68CF-391A-4DAC-B84A-19BE7E4906FE}">
      <dsp:nvSpPr>
        <dsp:cNvPr id="0" name=""/>
        <dsp:cNvSpPr/>
      </dsp:nvSpPr>
      <dsp:spPr>
        <a:xfrm>
          <a:off x="0" y="1804584"/>
          <a:ext cx="2078196" cy="17184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Специальная наглядность</a:t>
          </a:r>
        </a:p>
      </dsp:txBody>
      <dsp:txXfrm>
        <a:off x="83904" y="1888488"/>
        <a:ext cx="1910388" cy="1634576"/>
      </dsp:txXfrm>
    </dsp:sp>
    <dsp:sp modelId="{CB1772AB-954D-4006-A996-4E30DAD85708}">
      <dsp:nvSpPr>
        <dsp:cNvPr id="0" name=""/>
        <dsp:cNvSpPr/>
      </dsp:nvSpPr>
      <dsp:spPr>
        <a:xfrm>
          <a:off x="2078196" y="3608989"/>
          <a:ext cx="5914866" cy="171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5250E-BE25-40BD-97C9-8581ACAFAF05}">
      <dsp:nvSpPr>
        <dsp:cNvPr id="0" name=""/>
        <dsp:cNvSpPr/>
      </dsp:nvSpPr>
      <dsp:spPr>
        <a:xfrm>
          <a:off x="0" y="3608989"/>
          <a:ext cx="2078196" cy="17184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Сенсорный уголок</a:t>
          </a:r>
        </a:p>
      </dsp:txBody>
      <dsp:txXfrm>
        <a:off x="83904" y="3692893"/>
        <a:ext cx="1910388" cy="1634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8385A-9CB7-4488-BB5A-A08304921F93}">
      <dsp:nvSpPr>
        <dsp:cNvPr id="0" name=""/>
        <dsp:cNvSpPr/>
      </dsp:nvSpPr>
      <dsp:spPr>
        <a:xfrm rot="17391619">
          <a:off x="94176" y="2969175"/>
          <a:ext cx="2037294" cy="13242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Различные варианты материалов по одной теме</a:t>
          </a:r>
        </a:p>
      </dsp:txBody>
      <dsp:txXfrm>
        <a:off x="189220" y="3012478"/>
        <a:ext cx="1908006" cy="1259597"/>
      </dsp:txXfrm>
    </dsp:sp>
    <dsp:sp modelId="{06A876C4-3AFE-498C-851E-68456A494F11}">
      <dsp:nvSpPr>
        <dsp:cNvPr id="0" name=""/>
        <dsp:cNvSpPr/>
      </dsp:nvSpPr>
      <dsp:spPr>
        <a:xfrm rot="20400000">
          <a:off x="1802204" y="1245991"/>
          <a:ext cx="2037294" cy="13242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Схемы и алгоритмы действий</a:t>
          </a:r>
        </a:p>
      </dsp:txBody>
      <dsp:txXfrm>
        <a:off x="1877903" y="1308686"/>
        <a:ext cx="1908006" cy="1259597"/>
      </dsp:txXfrm>
    </dsp:sp>
    <dsp:sp modelId="{2DF836DC-73A9-4FB0-9833-0FEE8E15DD29}">
      <dsp:nvSpPr>
        <dsp:cNvPr id="0" name=""/>
        <dsp:cNvSpPr/>
      </dsp:nvSpPr>
      <dsp:spPr>
        <a:xfrm rot="1200000">
          <a:off x="4153564" y="1245991"/>
          <a:ext cx="2037294" cy="13242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Модели последовательности рассказывания, описания</a:t>
          </a:r>
        </a:p>
      </dsp:txBody>
      <dsp:txXfrm>
        <a:off x="4207153" y="1308686"/>
        <a:ext cx="1908006" cy="1259597"/>
      </dsp:txXfrm>
    </dsp:sp>
    <dsp:sp modelId="{7876A8E2-2793-4E2E-9254-06548066DCE4}">
      <dsp:nvSpPr>
        <dsp:cNvPr id="0" name=""/>
        <dsp:cNvSpPr/>
      </dsp:nvSpPr>
      <dsp:spPr>
        <a:xfrm rot="4330951">
          <a:off x="5828074" y="2958534"/>
          <a:ext cx="2037294" cy="1324241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Модели сказок</a:t>
          </a:r>
        </a:p>
      </dsp:txBody>
      <dsp:txXfrm>
        <a:off x="5861946" y="3000746"/>
        <a:ext cx="1908006" cy="1259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40883-0BBF-45F3-A9AB-39CFEC1E7511}">
      <dsp:nvSpPr>
        <dsp:cNvPr id="0" name=""/>
        <dsp:cNvSpPr/>
      </dsp:nvSpPr>
      <dsp:spPr>
        <a:xfrm>
          <a:off x="71814" y="71228"/>
          <a:ext cx="3142872" cy="31432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Предметы для развития действий научения и познания</a:t>
          </a:r>
        </a:p>
      </dsp:txBody>
      <dsp:txXfrm>
        <a:off x="532077" y="531547"/>
        <a:ext cx="2222346" cy="2222618"/>
      </dsp:txXfrm>
    </dsp:sp>
    <dsp:sp modelId="{89B1FB4B-DC89-4E36-ADD8-6BD95D79C926}">
      <dsp:nvSpPr>
        <dsp:cNvPr id="0" name=""/>
        <dsp:cNvSpPr/>
      </dsp:nvSpPr>
      <dsp:spPr>
        <a:xfrm>
          <a:off x="1616996" y="2140385"/>
          <a:ext cx="3142872" cy="31432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Предметы для развития сенсорной сферы</a:t>
          </a:r>
        </a:p>
      </dsp:txBody>
      <dsp:txXfrm>
        <a:off x="2077259" y="2600704"/>
        <a:ext cx="2222346" cy="2222618"/>
      </dsp:txXfrm>
    </dsp:sp>
    <dsp:sp modelId="{BA121791-FC3E-4D4B-945D-60D9757FAABB}">
      <dsp:nvSpPr>
        <dsp:cNvPr id="0" name=""/>
        <dsp:cNvSpPr/>
      </dsp:nvSpPr>
      <dsp:spPr>
        <a:xfrm>
          <a:off x="3233193" y="44007"/>
          <a:ext cx="3142872" cy="31432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Различные предметы для рассматривания и обследования различной формы, цвета, величины</a:t>
          </a:r>
        </a:p>
      </dsp:txBody>
      <dsp:txXfrm>
        <a:off x="3693456" y="504326"/>
        <a:ext cx="2222346" cy="2222618"/>
      </dsp:txXfrm>
    </dsp:sp>
    <dsp:sp modelId="{CFFEEF45-73D7-4ABA-8D99-FACCD0EF0CF9}">
      <dsp:nvSpPr>
        <dsp:cNvPr id="0" name=""/>
        <dsp:cNvSpPr/>
      </dsp:nvSpPr>
      <dsp:spPr>
        <a:xfrm>
          <a:off x="4850190" y="2140385"/>
          <a:ext cx="3142872" cy="31432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Подборки простого иллюстративного материала по ознакомлению с природой, окружающим миром, действиями людей</a:t>
          </a:r>
        </a:p>
      </dsp:txBody>
      <dsp:txXfrm>
        <a:off x="5310453" y="2600704"/>
        <a:ext cx="2222346" cy="2222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9723C-B897-4E92-952D-95D630957837}">
      <dsp:nvSpPr>
        <dsp:cNvPr id="0" name=""/>
        <dsp:cNvSpPr/>
      </dsp:nvSpPr>
      <dsp:spPr>
        <a:xfrm>
          <a:off x="5531799" y="1457279"/>
          <a:ext cx="2413068" cy="2413514"/>
        </a:xfrm>
        <a:prstGeom prst="ellips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7F709A-EBC7-4184-8A5C-EE9FC1B176ED}">
      <dsp:nvSpPr>
        <dsp:cNvPr id="0" name=""/>
        <dsp:cNvSpPr/>
      </dsp:nvSpPr>
      <dsp:spPr>
        <a:xfrm>
          <a:off x="5611920" y="1537743"/>
          <a:ext cx="2252825" cy="225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Схемы последовательности действий</a:t>
          </a:r>
        </a:p>
      </dsp:txBody>
      <dsp:txXfrm>
        <a:off x="5933977" y="1859602"/>
        <a:ext cx="1608712" cy="1608868"/>
      </dsp:txXfrm>
    </dsp:sp>
    <dsp:sp modelId="{E395C57D-958A-4970-9420-84118013DF63}">
      <dsp:nvSpPr>
        <dsp:cNvPr id="0" name=""/>
        <dsp:cNvSpPr/>
      </dsp:nvSpPr>
      <dsp:spPr>
        <a:xfrm rot="2700000">
          <a:off x="3040729" y="1460196"/>
          <a:ext cx="2407256" cy="2407256"/>
        </a:xfrm>
        <a:prstGeom prst="teardrop">
          <a:avLst>
            <a:gd name="adj" fmla="val 10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1D097C-9FCF-40EA-B51B-E0DA96F7A507}">
      <dsp:nvSpPr>
        <dsp:cNvPr id="0" name=""/>
        <dsp:cNvSpPr/>
      </dsp:nvSpPr>
      <dsp:spPr>
        <a:xfrm>
          <a:off x="3117945" y="1537743"/>
          <a:ext cx="2252825" cy="225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Схемы составления описательных рассказов, предложений</a:t>
          </a:r>
        </a:p>
      </dsp:txBody>
      <dsp:txXfrm>
        <a:off x="3440001" y="1859602"/>
        <a:ext cx="1608712" cy="1608868"/>
      </dsp:txXfrm>
    </dsp:sp>
    <dsp:sp modelId="{E49FB129-F512-480A-BF74-C30702554DE3}">
      <dsp:nvSpPr>
        <dsp:cNvPr id="0" name=""/>
        <dsp:cNvSpPr/>
      </dsp:nvSpPr>
      <dsp:spPr>
        <a:xfrm rot="2700000">
          <a:off x="546754" y="1460196"/>
          <a:ext cx="2407256" cy="2407256"/>
        </a:xfrm>
        <a:prstGeom prst="teardrop">
          <a:avLst>
            <a:gd name="adj" fmla="val 10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53E0E8-686A-45F2-9EDA-9C92042258D6}">
      <dsp:nvSpPr>
        <dsp:cNvPr id="0" name=""/>
        <dsp:cNvSpPr/>
      </dsp:nvSpPr>
      <dsp:spPr>
        <a:xfrm>
          <a:off x="623970" y="1537743"/>
          <a:ext cx="2252825" cy="225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Игрушки, картинки, таблички для изучения пространственных понятий</a:t>
          </a:r>
        </a:p>
      </dsp:txBody>
      <dsp:txXfrm>
        <a:off x="946026" y="1859602"/>
        <a:ext cx="1608712" cy="1608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CE1DF-6569-43AC-AE7F-2C6BBF98C0C4}">
      <dsp:nvSpPr>
        <dsp:cNvPr id="0" name=""/>
        <dsp:cNvSpPr/>
      </dsp:nvSpPr>
      <dsp:spPr>
        <a:xfrm>
          <a:off x="1746231" y="2553"/>
          <a:ext cx="4500600" cy="105739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Свободное малоизведанное пространство</a:t>
          </a:r>
        </a:p>
      </dsp:txBody>
      <dsp:txXfrm>
        <a:off x="1746231" y="2553"/>
        <a:ext cx="4500600" cy="1057391"/>
      </dsp:txXfrm>
    </dsp:sp>
    <dsp:sp modelId="{881AEDA2-81EC-473F-AD3B-00424EFF7DBD}">
      <dsp:nvSpPr>
        <dsp:cNvPr id="0" name=""/>
        <dsp:cNvSpPr/>
      </dsp:nvSpPr>
      <dsp:spPr>
        <a:xfrm>
          <a:off x="1062240" y="1112815"/>
          <a:ext cx="5868582" cy="74245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Минифланелеграфы</a:t>
          </a: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каждого ребенка с подборкой карточек, моделей по темам</a:t>
          </a:r>
        </a:p>
      </dsp:txBody>
      <dsp:txXfrm>
        <a:off x="1062240" y="1112815"/>
        <a:ext cx="5868582" cy="742458"/>
      </dsp:txXfrm>
    </dsp:sp>
    <dsp:sp modelId="{C380CA9C-9163-4C6F-84D5-DE59A70807B9}">
      <dsp:nvSpPr>
        <dsp:cNvPr id="0" name=""/>
        <dsp:cNvSpPr/>
      </dsp:nvSpPr>
      <dsp:spPr>
        <a:xfrm>
          <a:off x="1935824" y="1908143"/>
          <a:ext cx="4121415" cy="70397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Разнообразные шнуровки по темам</a:t>
          </a:r>
        </a:p>
      </dsp:txBody>
      <dsp:txXfrm>
        <a:off x="1935824" y="1908143"/>
        <a:ext cx="4121415" cy="703979"/>
      </dsp:txXfrm>
    </dsp:sp>
    <dsp:sp modelId="{85ED37EA-1C26-4FC4-A2EC-F67DDF743981}">
      <dsp:nvSpPr>
        <dsp:cNvPr id="0" name=""/>
        <dsp:cNvSpPr/>
      </dsp:nvSpPr>
      <dsp:spPr>
        <a:xfrm>
          <a:off x="2674931" y="2664992"/>
          <a:ext cx="2643199" cy="476714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Рамки </a:t>
          </a:r>
          <a:r>
            <a:rPr lang="ru-RU" sz="2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Монтессори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931" y="2664992"/>
        <a:ext cx="2643199" cy="476714"/>
      </dsp:txXfrm>
    </dsp:sp>
    <dsp:sp modelId="{BEF474D8-5E37-4359-8114-7F0FB18C2698}">
      <dsp:nvSpPr>
        <dsp:cNvPr id="0" name=""/>
        <dsp:cNvSpPr/>
      </dsp:nvSpPr>
      <dsp:spPr>
        <a:xfrm>
          <a:off x="2106531" y="3194576"/>
          <a:ext cx="3780000" cy="82974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Мелкие предметы для счета, выкладывания узоров, переборки</a:t>
          </a:r>
        </a:p>
      </dsp:txBody>
      <dsp:txXfrm>
        <a:off x="2106531" y="3194576"/>
        <a:ext cx="3780000" cy="829746"/>
      </dsp:txXfrm>
    </dsp:sp>
    <dsp:sp modelId="{B4B9B724-84FA-4C2C-9B0E-B1B178C2E34E}">
      <dsp:nvSpPr>
        <dsp:cNvPr id="0" name=""/>
        <dsp:cNvSpPr/>
      </dsp:nvSpPr>
      <dsp:spPr>
        <a:xfrm>
          <a:off x="1817668" y="4077192"/>
          <a:ext cx="4357725" cy="944705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Сухие бассейны, тренажеры, игрушки-двигатели, сборно-разборные игрушки</a:t>
          </a:r>
        </a:p>
      </dsp:txBody>
      <dsp:txXfrm>
        <a:off x="1817668" y="4077192"/>
        <a:ext cx="4357725" cy="944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7B5A7-F494-4F56-AA07-D1D5F04EC7E6}">
      <dsp:nvSpPr>
        <dsp:cNvPr id="0" name=""/>
        <dsp:cNvSpPr/>
      </dsp:nvSpPr>
      <dsp:spPr>
        <a:xfrm>
          <a:off x="1545" y="1184964"/>
          <a:ext cx="2451858" cy="1689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BA81D-2CED-41EC-B129-5C6E483D2D72}">
      <dsp:nvSpPr>
        <dsp:cNvPr id="0" name=""/>
        <dsp:cNvSpPr/>
      </dsp:nvSpPr>
      <dsp:spPr>
        <a:xfrm>
          <a:off x="1545" y="2874295"/>
          <a:ext cx="2451858" cy="90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пространства</a:t>
          </a:r>
        </a:p>
      </dsp:txBody>
      <dsp:txXfrm>
        <a:off x="1545" y="2874295"/>
        <a:ext cx="2451858" cy="909639"/>
      </dsp:txXfrm>
    </dsp:sp>
    <dsp:sp modelId="{42583FBE-DF87-4EE1-A286-10FDD29AD7A2}">
      <dsp:nvSpPr>
        <dsp:cNvPr id="0" name=""/>
        <dsp:cNvSpPr/>
      </dsp:nvSpPr>
      <dsp:spPr>
        <a:xfrm>
          <a:off x="2698692" y="1184964"/>
          <a:ext cx="2451858" cy="1689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3BC23-BFFD-4829-B5F5-0CD83755DA74}">
      <dsp:nvSpPr>
        <dsp:cNvPr id="0" name=""/>
        <dsp:cNvSpPr/>
      </dsp:nvSpPr>
      <dsp:spPr>
        <a:xfrm>
          <a:off x="2698692" y="2874295"/>
          <a:ext cx="2451858" cy="90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времени</a:t>
          </a:r>
          <a:endParaRPr lang="ru-RU" sz="19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8692" y="2874295"/>
        <a:ext cx="2451858" cy="909639"/>
      </dsp:txXfrm>
    </dsp:sp>
    <dsp:sp modelId="{8627A798-4970-4328-86C0-3A7573D220C0}">
      <dsp:nvSpPr>
        <dsp:cNvPr id="0" name=""/>
        <dsp:cNvSpPr/>
      </dsp:nvSpPr>
      <dsp:spPr>
        <a:xfrm>
          <a:off x="5395840" y="1184964"/>
          <a:ext cx="2451858" cy="1689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B0577-8CAC-411C-A618-C058F3AA14C1}">
      <dsp:nvSpPr>
        <dsp:cNvPr id="0" name=""/>
        <dsp:cNvSpPr/>
      </dsp:nvSpPr>
      <dsp:spPr>
        <a:xfrm>
          <a:off x="5395840" y="2874295"/>
          <a:ext cx="2451858" cy="90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социального окружения</a:t>
          </a:r>
        </a:p>
      </dsp:txBody>
      <dsp:txXfrm>
        <a:off x="5395840" y="2874295"/>
        <a:ext cx="2451858" cy="909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6632"/>
            <a:ext cx="8715436" cy="381243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 РАЗВИВАЮЩЕЙ  ПРЕДМЕТНО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ПРОСТРАНСТВЕННОЙ  СРЕДЫ  ДЛЯ  ДЕТЕЙ  С  ОВЗ</a:t>
            </a:r>
          </a:p>
        </p:txBody>
      </p:sp>
      <p:pic>
        <p:nvPicPr>
          <p:cNvPr id="4" name="Рисунок 3" descr="эмблема центр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071546"/>
            <a:ext cx="1428760" cy="12125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107154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УЧРЕЖДЕНИЕ ОРЛОВСКОЙ ОБЛАСТИ ДЛЯ ДЕТЕЙ,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НУЖДАЮЩИХСЯ В ПСИХОЛОГО-ПЕДАГОГИЧЕСКОЙ,  МЕДИЦИНСКОЙ И СОЦИАЛЬНОЙ ПОМОЩИ  «ОРЛОВСКИЙ РЕГИОНАЛЬНЫЙ ЦЕНТР ПСИХОЛОГО-ПЕДАГОГИЧЕСКОЙ, МЕДИЦИНСКОЙ  И СОЦИАЛЬНОЙ ПОМОЩИ» (БУ ОО «ППМС-ЦЕНТР»)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428625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Емельянова В. 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6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88737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3314" cy="1143000"/>
          </a:xfrm>
        </p:spPr>
        <p:txBody>
          <a:bodyPr/>
          <a:lstStyle/>
          <a:p>
            <a:pPr marL="0" indent="0">
              <a:buNone/>
            </a:pPr>
            <a:br>
              <a:rPr lang="ru-RU" sz="2400" dirty="0"/>
            </a:br>
            <a:r>
              <a:rPr lang="ru-RU" sz="2400" dirty="0"/>
              <a:t>			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для детей с нарушениями зрения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3137372"/>
              </p:ext>
            </p:extLst>
          </p:nvPr>
        </p:nvGraphicFramePr>
        <p:xfrm>
          <a:off x="539750" y="1125538"/>
          <a:ext cx="7993063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141277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Правильное освещение в помещении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игрового и наглядного материала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Световые и цветные атрибуты и ориентиры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320088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Преобладание пособий определенного цвета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подобранный материал для занятий по размеру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216" y="508518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Заводные, звучащие, сделанные из разного материала игрушки, дощечки с разными тактильными поверхностями</a:t>
            </a:r>
          </a:p>
        </p:txBody>
      </p:sp>
    </p:spTree>
    <p:extLst>
      <p:ext uri="{BB962C8B-B14F-4D97-AF65-F5344CB8AC3E}">
        <p14:creationId xmlns:p14="http://schemas.microsoft.com/office/powerpoint/2010/main" val="124002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Предметно-развивающая среда для детей с ЗПР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4506878"/>
              </p:ext>
            </p:extLst>
          </p:nvPr>
        </p:nvGraphicFramePr>
        <p:xfrm>
          <a:off x="611560" y="260648"/>
          <a:ext cx="7993063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853" y="3429000"/>
            <a:ext cx="2604292" cy="17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75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	для детей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нарушениями интеллекта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2666572"/>
              </p:ext>
            </p:extLst>
          </p:nvPr>
        </p:nvGraphicFramePr>
        <p:xfrm>
          <a:off x="539750" y="1125538"/>
          <a:ext cx="7993063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36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06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49000" cy="1143000"/>
          </a:xfrm>
        </p:spPr>
        <p:txBody>
          <a:bodyPr/>
          <a:lstStyle/>
          <a:p>
            <a:pPr marL="0" indent="0">
              <a:buNone/>
            </a:pPr>
            <a:br>
              <a:rPr lang="ru-RU" sz="2400" dirty="0">
                <a:solidFill>
                  <a:srgbClr val="C00000"/>
                </a:solidFill>
              </a:rPr>
            </a:b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Предметно-развивающая среда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для детей с нарушениями слуха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1239992"/>
              </p:ext>
            </p:extLst>
          </p:nvPr>
        </p:nvGraphicFramePr>
        <p:xfrm>
          <a:off x="539750" y="1125538"/>
          <a:ext cx="7993063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03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2" y="0"/>
            <a:ext cx="9145016" cy="1143000"/>
          </a:xfrm>
        </p:spPr>
        <p:txBody>
          <a:bodyPr/>
          <a:lstStyle/>
          <a:p>
            <a:pPr marL="0" indent="0" algn="ctr">
              <a:buNone/>
            </a:pPr>
            <a:br>
              <a:rPr lang="ru-RU" sz="2400" dirty="0">
                <a:solidFill>
                  <a:srgbClr val="C00000"/>
                </a:solidFill>
              </a:rPr>
            </a:b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Предметно-развивающая среда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для детей с НОДА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9966643"/>
              </p:ext>
            </p:extLst>
          </p:nvPr>
        </p:nvGraphicFramePr>
        <p:xfrm>
          <a:off x="500034" y="1571612"/>
          <a:ext cx="7993063" cy="502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744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28670"/>
            <a:ext cx="7747224" cy="10715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для детей с аутистическим расстройством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5198788"/>
              </p:ext>
            </p:extLst>
          </p:nvPr>
        </p:nvGraphicFramePr>
        <p:xfrm>
          <a:off x="611188" y="1268413"/>
          <a:ext cx="7849244" cy="496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26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496944" cy="51125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 разработанные для детей с аутизмом наплечные (жилеты) или наколенные (одеяла) позволяют насытить сильную потребность в глубоком давлении и уменьшить нежелательное поведение ребенка. Использование утяжелителей во время занятий позволяет уменьшить гиперреактивность ребенка и помочь ему стать более внимательным, собранным и усидчивым. Использование утяжеленных одеял позволяет ребенку почувствовать свое тело, успокоиться и уснуть.</a:t>
            </a:r>
          </a:p>
        </p:txBody>
      </p:sp>
    </p:spTree>
    <p:extLst>
      <p:ext uri="{BB962C8B-B14F-4D97-AF65-F5344CB8AC3E}">
        <p14:creationId xmlns:p14="http://schemas.microsoft.com/office/powerpoint/2010/main" val="281919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Предметно-развивающая среда для детей с НОДА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3709" y="332656"/>
            <a:ext cx="8280920" cy="609674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700" b="1" dirty="0"/>
          </a:p>
          <a:p>
            <a:pPr marL="45720" indent="0">
              <a:buNone/>
            </a:pP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оценки эффективности и качества развивающей среды могут быть использованы специальные критерии: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среды возрасту и клинико-психологическим особенностям детей с ОВЗ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Отражение в среде особенностей реализуемой образовательной программы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Отражение тематики и содержания НОД и коррекционной работы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уголков уединения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уголков, отражающих инновационные проекты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современных сюжетно-ролевых игр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гендерных различий детей в построении среды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в среде развивающих пособий и их соответствие возрасту и особенностям отклонений в развитии детей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индивидуального авторского пространства ребенка с ОВЗ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состояние всех предметов и пособий в среде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безопасности жизнедеятельности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355521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83521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" y="-27940"/>
            <a:ext cx="9165432" cy="68859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42984"/>
            <a:ext cx="6400800" cy="3429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разными возможностями, с нарушениями развития и без них, должны научиться жить и взаимодействовать в едином социуме.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учреждение является важным этапом в социализации личности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96883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113625" y="951910"/>
            <a:ext cx="4911682" cy="4845123"/>
            <a:chOff x="1887558" y="1617943"/>
            <a:chExt cx="4911682" cy="4845123"/>
          </a:xfrm>
        </p:grpSpPr>
        <p:sp>
          <p:nvSpPr>
            <p:cNvPr id="31" name="Стрелка влево 30"/>
            <p:cNvSpPr/>
            <p:nvPr/>
          </p:nvSpPr>
          <p:spPr>
            <a:xfrm rot="12900000">
              <a:off x="2531328" y="2342945"/>
              <a:ext cx="1214206" cy="45213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1887558" y="1617943"/>
              <a:ext cx="1507125" cy="1205700"/>
            </a:xfrm>
            <a:custGeom>
              <a:avLst/>
              <a:gdLst>
                <a:gd name="connsiteX0" fmla="*/ 0 w 1507125"/>
                <a:gd name="connsiteY0" fmla="*/ 120570 h 1205700"/>
                <a:gd name="connsiteX1" fmla="*/ 120570 w 1507125"/>
                <a:gd name="connsiteY1" fmla="*/ 0 h 1205700"/>
                <a:gd name="connsiteX2" fmla="*/ 1386555 w 1507125"/>
                <a:gd name="connsiteY2" fmla="*/ 0 h 1205700"/>
                <a:gd name="connsiteX3" fmla="*/ 1507125 w 1507125"/>
                <a:gd name="connsiteY3" fmla="*/ 120570 h 1205700"/>
                <a:gd name="connsiteX4" fmla="*/ 1507125 w 1507125"/>
                <a:gd name="connsiteY4" fmla="*/ 1085130 h 1205700"/>
                <a:gd name="connsiteX5" fmla="*/ 1386555 w 1507125"/>
                <a:gd name="connsiteY5" fmla="*/ 1205700 h 1205700"/>
                <a:gd name="connsiteX6" fmla="*/ 120570 w 1507125"/>
                <a:gd name="connsiteY6" fmla="*/ 1205700 h 1205700"/>
                <a:gd name="connsiteX7" fmla="*/ 0 w 1507125"/>
                <a:gd name="connsiteY7" fmla="*/ 1085130 h 1205700"/>
                <a:gd name="connsiteX8" fmla="*/ 0 w 1507125"/>
                <a:gd name="connsiteY8" fmla="*/ 120570 h 12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125" h="1205700">
                  <a:moveTo>
                    <a:pt x="0" y="120570"/>
                  </a:moveTo>
                  <a:cubicBezTo>
                    <a:pt x="0" y="53981"/>
                    <a:pt x="53981" y="0"/>
                    <a:pt x="120570" y="0"/>
                  </a:cubicBezTo>
                  <a:lnTo>
                    <a:pt x="1386555" y="0"/>
                  </a:lnTo>
                  <a:cubicBezTo>
                    <a:pt x="1453144" y="0"/>
                    <a:pt x="1507125" y="53981"/>
                    <a:pt x="1507125" y="120570"/>
                  </a:cubicBezTo>
                  <a:lnTo>
                    <a:pt x="1507125" y="1085130"/>
                  </a:lnTo>
                  <a:cubicBezTo>
                    <a:pt x="1507125" y="1151719"/>
                    <a:pt x="1453144" y="1205700"/>
                    <a:pt x="1386555" y="1205700"/>
                  </a:cubicBezTo>
                  <a:lnTo>
                    <a:pt x="120570" y="1205700"/>
                  </a:lnTo>
                  <a:cubicBezTo>
                    <a:pt x="53981" y="1205700"/>
                    <a:pt x="0" y="1151719"/>
                    <a:pt x="0" y="1085130"/>
                  </a:cubicBezTo>
                  <a:lnTo>
                    <a:pt x="0" y="1205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699" tIns="67699" rIns="67699" bIns="6769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ФГОС ДО</a:t>
              </a:r>
            </a:p>
          </p:txBody>
        </p:sp>
        <p:sp>
          <p:nvSpPr>
            <p:cNvPr id="33" name="Стрелка влево 32"/>
            <p:cNvSpPr/>
            <p:nvPr/>
          </p:nvSpPr>
          <p:spPr>
            <a:xfrm rot="16200000">
              <a:off x="3736294" y="4047018"/>
              <a:ext cx="1214206" cy="45213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589836" y="2823643"/>
              <a:ext cx="1507125" cy="1205700"/>
            </a:xfrm>
            <a:custGeom>
              <a:avLst/>
              <a:gdLst>
                <a:gd name="connsiteX0" fmla="*/ 0 w 1507125"/>
                <a:gd name="connsiteY0" fmla="*/ 120570 h 1205700"/>
                <a:gd name="connsiteX1" fmla="*/ 120570 w 1507125"/>
                <a:gd name="connsiteY1" fmla="*/ 0 h 1205700"/>
                <a:gd name="connsiteX2" fmla="*/ 1386555 w 1507125"/>
                <a:gd name="connsiteY2" fmla="*/ 0 h 1205700"/>
                <a:gd name="connsiteX3" fmla="*/ 1507125 w 1507125"/>
                <a:gd name="connsiteY3" fmla="*/ 120570 h 1205700"/>
                <a:gd name="connsiteX4" fmla="*/ 1507125 w 1507125"/>
                <a:gd name="connsiteY4" fmla="*/ 1085130 h 1205700"/>
                <a:gd name="connsiteX5" fmla="*/ 1386555 w 1507125"/>
                <a:gd name="connsiteY5" fmla="*/ 1205700 h 1205700"/>
                <a:gd name="connsiteX6" fmla="*/ 120570 w 1507125"/>
                <a:gd name="connsiteY6" fmla="*/ 1205700 h 1205700"/>
                <a:gd name="connsiteX7" fmla="*/ 0 w 1507125"/>
                <a:gd name="connsiteY7" fmla="*/ 1085130 h 1205700"/>
                <a:gd name="connsiteX8" fmla="*/ 0 w 1507125"/>
                <a:gd name="connsiteY8" fmla="*/ 120570 h 12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125" h="1205700">
                  <a:moveTo>
                    <a:pt x="0" y="120570"/>
                  </a:moveTo>
                  <a:cubicBezTo>
                    <a:pt x="0" y="53981"/>
                    <a:pt x="53981" y="0"/>
                    <a:pt x="120570" y="0"/>
                  </a:cubicBezTo>
                  <a:lnTo>
                    <a:pt x="1386555" y="0"/>
                  </a:lnTo>
                  <a:cubicBezTo>
                    <a:pt x="1453144" y="0"/>
                    <a:pt x="1507125" y="53981"/>
                    <a:pt x="1507125" y="120570"/>
                  </a:cubicBezTo>
                  <a:lnTo>
                    <a:pt x="1507125" y="1085130"/>
                  </a:lnTo>
                  <a:cubicBezTo>
                    <a:pt x="1507125" y="1151719"/>
                    <a:pt x="1453144" y="1205700"/>
                    <a:pt x="1386555" y="1205700"/>
                  </a:cubicBezTo>
                  <a:lnTo>
                    <a:pt x="120570" y="1205700"/>
                  </a:lnTo>
                  <a:cubicBezTo>
                    <a:pt x="53981" y="1205700"/>
                    <a:pt x="0" y="1151719"/>
                    <a:pt x="0" y="1085130"/>
                  </a:cubicBezTo>
                  <a:lnTo>
                    <a:pt x="0" y="1205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699" tIns="67699" rIns="67699" bIns="6769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Инклюзивное образование </a:t>
              </a:r>
            </a:p>
          </p:txBody>
        </p:sp>
        <p:sp>
          <p:nvSpPr>
            <p:cNvPr id="35" name="Стрелка влево 34"/>
            <p:cNvSpPr/>
            <p:nvPr/>
          </p:nvSpPr>
          <p:spPr>
            <a:xfrm rot="19500000">
              <a:off x="4941265" y="2342945"/>
              <a:ext cx="1214206" cy="45213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292115" y="1617943"/>
              <a:ext cx="1507125" cy="1205700"/>
            </a:xfrm>
            <a:custGeom>
              <a:avLst/>
              <a:gdLst>
                <a:gd name="connsiteX0" fmla="*/ 0 w 1507125"/>
                <a:gd name="connsiteY0" fmla="*/ 120570 h 1205700"/>
                <a:gd name="connsiteX1" fmla="*/ 120570 w 1507125"/>
                <a:gd name="connsiteY1" fmla="*/ 0 h 1205700"/>
                <a:gd name="connsiteX2" fmla="*/ 1386555 w 1507125"/>
                <a:gd name="connsiteY2" fmla="*/ 0 h 1205700"/>
                <a:gd name="connsiteX3" fmla="*/ 1507125 w 1507125"/>
                <a:gd name="connsiteY3" fmla="*/ 120570 h 1205700"/>
                <a:gd name="connsiteX4" fmla="*/ 1507125 w 1507125"/>
                <a:gd name="connsiteY4" fmla="*/ 1085130 h 1205700"/>
                <a:gd name="connsiteX5" fmla="*/ 1386555 w 1507125"/>
                <a:gd name="connsiteY5" fmla="*/ 1205700 h 1205700"/>
                <a:gd name="connsiteX6" fmla="*/ 120570 w 1507125"/>
                <a:gd name="connsiteY6" fmla="*/ 1205700 h 1205700"/>
                <a:gd name="connsiteX7" fmla="*/ 0 w 1507125"/>
                <a:gd name="connsiteY7" fmla="*/ 1085130 h 1205700"/>
                <a:gd name="connsiteX8" fmla="*/ 0 w 1507125"/>
                <a:gd name="connsiteY8" fmla="*/ 120570 h 12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125" h="1205700">
                  <a:moveTo>
                    <a:pt x="0" y="120570"/>
                  </a:moveTo>
                  <a:cubicBezTo>
                    <a:pt x="0" y="53981"/>
                    <a:pt x="53981" y="0"/>
                    <a:pt x="120570" y="0"/>
                  </a:cubicBezTo>
                  <a:lnTo>
                    <a:pt x="1386555" y="0"/>
                  </a:lnTo>
                  <a:cubicBezTo>
                    <a:pt x="1453144" y="0"/>
                    <a:pt x="1507125" y="53981"/>
                    <a:pt x="1507125" y="120570"/>
                  </a:cubicBezTo>
                  <a:lnTo>
                    <a:pt x="1507125" y="1085130"/>
                  </a:lnTo>
                  <a:cubicBezTo>
                    <a:pt x="1507125" y="1151719"/>
                    <a:pt x="1453144" y="1205700"/>
                    <a:pt x="1386555" y="1205700"/>
                  </a:cubicBezTo>
                  <a:lnTo>
                    <a:pt x="120570" y="1205700"/>
                  </a:lnTo>
                  <a:cubicBezTo>
                    <a:pt x="53981" y="1205700"/>
                    <a:pt x="0" y="1151719"/>
                    <a:pt x="0" y="1085130"/>
                  </a:cubicBezTo>
                  <a:lnTo>
                    <a:pt x="0" y="1205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699" tIns="67699" rIns="67699" bIns="6769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Закон об образовании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550175" y="4876618"/>
              <a:ext cx="1586448" cy="1586448"/>
            </a:xfrm>
            <a:custGeom>
              <a:avLst/>
              <a:gdLst>
                <a:gd name="connsiteX0" fmla="*/ 0 w 1586448"/>
                <a:gd name="connsiteY0" fmla="*/ 793224 h 1586448"/>
                <a:gd name="connsiteX1" fmla="*/ 793224 w 1586448"/>
                <a:gd name="connsiteY1" fmla="*/ 0 h 1586448"/>
                <a:gd name="connsiteX2" fmla="*/ 1586448 w 1586448"/>
                <a:gd name="connsiteY2" fmla="*/ 793224 h 1586448"/>
                <a:gd name="connsiteX3" fmla="*/ 793224 w 1586448"/>
                <a:gd name="connsiteY3" fmla="*/ 1586448 h 1586448"/>
                <a:gd name="connsiteX4" fmla="*/ 0 w 1586448"/>
                <a:gd name="connsiteY4" fmla="*/ 793224 h 158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448" h="1586448">
                  <a:moveTo>
                    <a:pt x="0" y="793224"/>
                  </a:moveTo>
                  <a:cubicBezTo>
                    <a:pt x="0" y="355138"/>
                    <a:pt x="355138" y="0"/>
                    <a:pt x="793224" y="0"/>
                  </a:cubicBezTo>
                  <a:cubicBezTo>
                    <a:pt x="1231310" y="0"/>
                    <a:pt x="1586448" y="355138"/>
                    <a:pt x="1586448" y="793224"/>
                  </a:cubicBezTo>
                  <a:cubicBezTo>
                    <a:pt x="1586448" y="1231310"/>
                    <a:pt x="1231310" y="1586448"/>
                    <a:pt x="793224" y="1586448"/>
                  </a:cubicBezTo>
                  <a:cubicBezTo>
                    <a:pt x="355138" y="1586448"/>
                    <a:pt x="0" y="1231310"/>
                    <a:pt x="0" y="79322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680" tIns="238680" rIns="238680" bIns="23868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/>
                <a:t>Создание специальных образовательных условий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9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5852" y="1052736"/>
            <a:ext cx="6643734" cy="38050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–это  совокупность условий, оказывающих прямое и косвенное влияние на всестороннее развитие ребенка в образовательном учреждении, состояние его физического и психического здоровья, успешность его дальнейшего образования, а также на деятельность всех участников образовательного процесса в дошкольном учреждении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4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4864798"/>
              </p:ext>
            </p:extLst>
          </p:nvPr>
        </p:nvGraphicFramePr>
        <p:xfrm>
          <a:off x="928662" y="785794"/>
          <a:ext cx="7605464" cy="55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51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03274" cy="1070992"/>
          </a:xfrm>
        </p:spPr>
        <p:txBody>
          <a:bodyPr/>
          <a:lstStyle/>
          <a:p>
            <a:pPr marL="0" indent="0">
              <a:buNone/>
            </a:pP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построения и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проектирования предметно-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развивающей среды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7608291"/>
              </p:ext>
            </p:extLst>
          </p:nvPr>
        </p:nvGraphicFramePr>
        <p:xfrm>
          <a:off x="-324544" y="1844824"/>
          <a:ext cx="7120582" cy="462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64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предметно-развивающей среды для всех категорий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337026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Предметно-развивающая среда для детей с нарушениями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136904" cy="48965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Разрезные картинки 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всем изучаемым темам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Кубики с картинками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бассейны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Массажные мячики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Массажные валики, массажные ежики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Массажные кольца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 среднего размера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шнуровки, игрушки застежки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Мозаика и схемы выкладывания узоров из нее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857232"/>
            <a:ext cx="7920880" cy="55721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Мелкий конструктор типа 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Бусы разных цветов и нитка для нанизывания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Занимательные игрушки из разноцветных прищепок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Полка или этажерка для пособий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и пособия для воспитания правильного физиологического дыхания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Цветовые сигналы разных цветов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звукового и слогового анализа и синтеза предложений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«Светофоры» для определения места звука в слове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словестных игр по обучению словообразованию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8356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CAA8B9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695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Times New Roman</vt:lpstr>
      <vt:lpstr>Trebuchet MS</vt:lpstr>
      <vt:lpstr>Воздушный поток</vt:lpstr>
      <vt:lpstr>     ОСОБЕННОСТИ  РАЗВИВАЮЩЕЙ  ПРЕДМЕТНО-ПРОСТРАНСТВЕННОЙ  СРЕДЫ  ДЛЯ  ДЕТЕЙ  С  ОВЗ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Принципы построения и  проектирования предметно- развивающей среды</vt:lpstr>
      <vt:lpstr>Особенности предметно-развивающей среды для всех категорий детей с ОВЗ</vt:lpstr>
      <vt:lpstr> Предметно-развивающая среда для детей с нарушениями речи</vt:lpstr>
      <vt:lpstr>Презентация PowerPoint</vt:lpstr>
      <vt:lpstr>    Предметно-развивающая среда для детей с нарушениями зрения</vt:lpstr>
      <vt:lpstr>Предметно-развивающая среда для детей с ЗПР </vt:lpstr>
      <vt:lpstr>   Предметно-развивающая среда  для детей  с нарушениями интеллекта </vt:lpstr>
      <vt:lpstr>  Предметно-развивающая среда  для детей с нарушениями слуха </vt:lpstr>
      <vt:lpstr>  Предметно-развивающая среда  для детей с НОДА </vt:lpstr>
      <vt:lpstr>Предметно-развивающая среда для детей с аутистическим расстройством </vt:lpstr>
      <vt:lpstr>Презентация PowerPoint</vt:lpstr>
      <vt:lpstr>Предметно-развивающая среда для детей с НОДА 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развивающей предметно пространственной среды для детей с ОВЗ</dc:title>
  <dc:creator>Администратор</dc:creator>
  <cp:lastModifiedBy>SHaDow</cp:lastModifiedBy>
  <cp:revision>47</cp:revision>
  <dcterms:created xsi:type="dcterms:W3CDTF">2020-08-05T14:37:50Z</dcterms:created>
  <dcterms:modified xsi:type="dcterms:W3CDTF">2025-09-09T10:39:39Z</dcterms:modified>
</cp:coreProperties>
</file>